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4" r:id="rId5"/>
    <p:sldId id="267" r:id="rId6"/>
    <p:sldId id="270" r:id="rId7"/>
    <p:sldId id="271" r:id="rId8"/>
    <p:sldId id="265" r:id="rId9"/>
    <p:sldId id="266" r:id="rId10"/>
    <p:sldId id="263" r:id="rId11"/>
    <p:sldId id="259" r:id="rId12"/>
    <p:sldId id="260" r:id="rId13"/>
    <p:sldId id="261" r:id="rId14"/>
    <p:sldId id="262" r:id="rId15"/>
    <p:sldId id="269" r:id="rId16"/>
    <p:sldId id="272" r:id="rId17"/>
    <p:sldId id="279" r:id="rId18"/>
    <p:sldId id="281" r:id="rId19"/>
    <p:sldId id="268" r:id="rId20"/>
    <p:sldId id="276" r:id="rId21"/>
    <p:sldId id="280" r:id="rId22"/>
    <p:sldId id="275" r:id="rId23"/>
    <p:sldId id="274" r:id="rId24"/>
    <p:sldId id="273" r:id="rId25"/>
    <p:sldId id="277"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399EF2-2E2A-4FBF-9A2D-59FC2A8EBD9A}" v="32" dt="2022-08-28T04:34:47.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Mathis" userId="26acdae15cccad0b" providerId="LiveId" clId="{DC399EF2-2E2A-4FBF-9A2D-59FC2A8EBD9A}"/>
    <pc:docChg chg="custSel addSld delSld modSld sldOrd">
      <pc:chgData name="Julie Mathis" userId="26acdae15cccad0b" providerId="LiveId" clId="{DC399EF2-2E2A-4FBF-9A2D-59FC2A8EBD9A}" dt="2022-08-28T04:43:31.484" v="3493" actId="20577"/>
      <pc:docMkLst>
        <pc:docMk/>
      </pc:docMkLst>
      <pc:sldChg chg="modSp mod">
        <pc:chgData name="Julie Mathis" userId="26acdae15cccad0b" providerId="LiveId" clId="{DC399EF2-2E2A-4FBF-9A2D-59FC2A8EBD9A}" dt="2022-08-28T03:48:06.168" v="96" actId="20577"/>
        <pc:sldMkLst>
          <pc:docMk/>
          <pc:sldMk cId="2996370600" sldId="269"/>
        </pc:sldMkLst>
        <pc:spChg chg="mod">
          <ac:chgData name="Julie Mathis" userId="26acdae15cccad0b" providerId="LiveId" clId="{DC399EF2-2E2A-4FBF-9A2D-59FC2A8EBD9A}" dt="2022-08-28T03:48:06.168" v="96" actId="20577"/>
          <ac:spMkLst>
            <pc:docMk/>
            <pc:sldMk cId="2996370600" sldId="269"/>
            <ac:spMk id="3" creationId="{65B47BC4-98A8-7D70-F956-79D9A407D3F1}"/>
          </ac:spMkLst>
        </pc:spChg>
      </pc:sldChg>
      <pc:sldChg chg="addSp delSp modSp new mod">
        <pc:chgData name="Julie Mathis" userId="26acdae15cccad0b" providerId="LiveId" clId="{DC399EF2-2E2A-4FBF-9A2D-59FC2A8EBD9A}" dt="2022-08-28T03:49:47.540" v="177" actId="20577"/>
        <pc:sldMkLst>
          <pc:docMk/>
          <pc:sldMk cId="3524457063" sldId="272"/>
        </pc:sldMkLst>
        <pc:spChg chg="mod">
          <ac:chgData name="Julie Mathis" userId="26acdae15cccad0b" providerId="LiveId" clId="{DC399EF2-2E2A-4FBF-9A2D-59FC2A8EBD9A}" dt="2022-08-28T03:49:47.540" v="177" actId="20577"/>
          <ac:spMkLst>
            <pc:docMk/>
            <pc:sldMk cId="3524457063" sldId="272"/>
            <ac:spMk id="2" creationId="{67144BD6-EC17-7EFC-BF38-BBFE6DE86520}"/>
          </ac:spMkLst>
        </pc:spChg>
        <pc:spChg chg="del">
          <ac:chgData name="Julie Mathis" userId="26acdae15cccad0b" providerId="LiveId" clId="{DC399EF2-2E2A-4FBF-9A2D-59FC2A8EBD9A}" dt="2022-08-28T03:48:56.334" v="98"/>
          <ac:spMkLst>
            <pc:docMk/>
            <pc:sldMk cId="3524457063" sldId="272"/>
            <ac:spMk id="3" creationId="{ECB4BFE9-8743-B832-6782-24F60A90FBE6}"/>
          </ac:spMkLst>
        </pc:spChg>
        <pc:picChg chg="add mod">
          <ac:chgData name="Julie Mathis" userId="26acdae15cccad0b" providerId="LiveId" clId="{DC399EF2-2E2A-4FBF-9A2D-59FC2A8EBD9A}" dt="2022-08-28T03:49:10.653" v="102" actId="1076"/>
          <ac:picMkLst>
            <pc:docMk/>
            <pc:sldMk cId="3524457063" sldId="272"/>
            <ac:picMk id="10242" creationId="{A72E08E8-D972-05FC-BF19-6AC3D98A50B1}"/>
          </ac:picMkLst>
        </pc:picChg>
        <pc:picChg chg="add mod">
          <ac:chgData name="Julie Mathis" userId="26acdae15cccad0b" providerId="LiveId" clId="{DC399EF2-2E2A-4FBF-9A2D-59FC2A8EBD9A}" dt="2022-08-28T03:49:10.653" v="102" actId="1076"/>
          <ac:picMkLst>
            <pc:docMk/>
            <pc:sldMk cId="3524457063" sldId="272"/>
            <ac:picMk id="10244" creationId="{9EA7767A-8DA3-6FB0-DB08-AE73CE644E59}"/>
          </ac:picMkLst>
        </pc:picChg>
      </pc:sldChg>
      <pc:sldChg chg="modSp new mod ord">
        <pc:chgData name="Julie Mathis" userId="26acdae15cccad0b" providerId="LiveId" clId="{DC399EF2-2E2A-4FBF-9A2D-59FC2A8EBD9A}" dt="2022-08-28T04:10:29.172" v="857" actId="20577"/>
        <pc:sldMkLst>
          <pc:docMk/>
          <pc:sldMk cId="4261697232" sldId="273"/>
        </pc:sldMkLst>
        <pc:spChg chg="mod">
          <ac:chgData name="Julie Mathis" userId="26acdae15cccad0b" providerId="LiveId" clId="{DC399EF2-2E2A-4FBF-9A2D-59FC2A8EBD9A}" dt="2022-08-28T04:04:30.158" v="302" actId="20577"/>
          <ac:spMkLst>
            <pc:docMk/>
            <pc:sldMk cId="4261697232" sldId="273"/>
            <ac:spMk id="2" creationId="{8930676B-5470-E153-7A3C-F2E386EF5A08}"/>
          </ac:spMkLst>
        </pc:spChg>
        <pc:spChg chg="mod">
          <ac:chgData name="Julie Mathis" userId="26acdae15cccad0b" providerId="LiveId" clId="{DC399EF2-2E2A-4FBF-9A2D-59FC2A8EBD9A}" dt="2022-08-28T04:10:29.172" v="857" actId="20577"/>
          <ac:spMkLst>
            <pc:docMk/>
            <pc:sldMk cId="4261697232" sldId="273"/>
            <ac:spMk id="3" creationId="{1CAF3538-A6AD-99ED-BF45-B395A88F2855}"/>
          </ac:spMkLst>
        </pc:spChg>
      </pc:sldChg>
      <pc:sldChg chg="modSp new mod">
        <pc:chgData name="Julie Mathis" userId="26acdae15cccad0b" providerId="LiveId" clId="{DC399EF2-2E2A-4FBF-9A2D-59FC2A8EBD9A}" dt="2022-08-28T04:05:32.726" v="360" actId="20577"/>
        <pc:sldMkLst>
          <pc:docMk/>
          <pc:sldMk cId="4193609115" sldId="274"/>
        </pc:sldMkLst>
        <pc:spChg chg="mod">
          <ac:chgData name="Julie Mathis" userId="26acdae15cccad0b" providerId="LiveId" clId="{DC399EF2-2E2A-4FBF-9A2D-59FC2A8EBD9A}" dt="2022-08-28T04:05:32.726" v="360" actId="20577"/>
          <ac:spMkLst>
            <pc:docMk/>
            <pc:sldMk cId="4193609115" sldId="274"/>
            <ac:spMk id="2" creationId="{E05A8D2F-473F-856E-971B-3E9341B99EFB}"/>
          </ac:spMkLst>
        </pc:spChg>
        <pc:spChg chg="mod">
          <ac:chgData name="Julie Mathis" userId="26acdae15cccad0b" providerId="LiveId" clId="{DC399EF2-2E2A-4FBF-9A2D-59FC2A8EBD9A}" dt="2022-08-28T04:02:54.114" v="284" actId="27636"/>
          <ac:spMkLst>
            <pc:docMk/>
            <pc:sldMk cId="4193609115" sldId="274"/>
            <ac:spMk id="3" creationId="{65423869-8B11-4774-FA6A-AA17D27CE334}"/>
          </ac:spMkLst>
        </pc:spChg>
      </pc:sldChg>
      <pc:sldChg chg="addSp delSp modSp new mod setBg addAnim">
        <pc:chgData name="Julie Mathis" userId="26acdae15cccad0b" providerId="LiveId" clId="{DC399EF2-2E2A-4FBF-9A2D-59FC2A8EBD9A}" dt="2022-08-28T04:18:39.598" v="1338" actId="20577"/>
        <pc:sldMkLst>
          <pc:docMk/>
          <pc:sldMk cId="4027344417" sldId="275"/>
        </pc:sldMkLst>
        <pc:spChg chg="mod">
          <ac:chgData name="Julie Mathis" userId="26acdae15cccad0b" providerId="LiveId" clId="{DC399EF2-2E2A-4FBF-9A2D-59FC2A8EBD9A}" dt="2022-08-28T04:15:28.463" v="1042" actId="26606"/>
          <ac:spMkLst>
            <pc:docMk/>
            <pc:sldMk cId="4027344417" sldId="275"/>
            <ac:spMk id="2" creationId="{F7312C4E-DDF6-B99A-0AA7-FB1EEA2C89D6}"/>
          </ac:spMkLst>
        </pc:spChg>
        <pc:spChg chg="del">
          <ac:chgData name="Julie Mathis" userId="26acdae15cccad0b" providerId="LiveId" clId="{DC399EF2-2E2A-4FBF-9A2D-59FC2A8EBD9A}" dt="2022-08-28T04:13:20.055" v="921"/>
          <ac:spMkLst>
            <pc:docMk/>
            <pc:sldMk cId="4027344417" sldId="275"/>
            <ac:spMk id="3" creationId="{0225A7D1-1E14-E6CF-5547-B570DC30A412}"/>
          </ac:spMkLst>
        </pc:spChg>
        <pc:spChg chg="add mod">
          <ac:chgData name="Julie Mathis" userId="26acdae15cccad0b" providerId="LiveId" clId="{DC399EF2-2E2A-4FBF-9A2D-59FC2A8EBD9A}" dt="2022-08-28T04:18:39.598" v="1338" actId="20577"/>
          <ac:spMkLst>
            <pc:docMk/>
            <pc:sldMk cId="4027344417" sldId="275"/>
            <ac:spMk id="11270" creationId="{826981A9-6788-678C-8467-CC5DEB63FC22}"/>
          </ac:spMkLst>
        </pc:spChg>
        <pc:spChg chg="add del">
          <ac:chgData name="Julie Mathis" userId="26acdae15cccad0b" providerId="LiveId" clId="{DC399EF2-2E2A-4FBF-9A2D-59FC2A8EBD9A}" dt="2022-08-28T04:15:03.512" v="1038" actId="26606"/>
          <ac:spMkLst>
            <pc:docMk/>
            <pc:sldMk cId="4027344417" sldId="275"/>
            <ac:spMk id="11273" creationId="{7B22176A-41DB-4D9A-9B6F-F2296F1ED173}"/>
          </ac:spMkLst>
        </pc:spChg>
        <pc:spChg chg="add del">
          <ac:chgData name="Julie Mathis" userId="26acdae15cccad0b" providerId="LiveId" clId="{DC399EF2-2E2A-4FBF-9A2D-59FC2A8EBD9A}" dt="2022-08-28T04:15:03.512" v="1038" actId="26606"/>
          <ac:spMkLst>
            <pc:docMk/>
            <pc:sldMk cId="4027344417" sldId="275"/>
            <ac:spMk id="11275" creationId="{774A8DF5-445E-49C5-B10A-8DF5FEFBCC46}"/>
          </ac:spMkLst>
        </pc:spChg>
        <pc:spChg chg="add del">
          <ac:chgData name="Julie Mathis" userId="26acdae15cccad0b" providerId="LiveId" clId="{DC399EF2-2E2A-4FBF-9A2D-59FC2A8EBD9A}" dt="2022-08-28T04:15:03.512" v="1038" actId="26606"/>
          <ac:spMkLst>
            <pc:docMk/>
            <pc:sldMk cId="4027344417" sldId="275"/>
            <ac:spMk id="11277" creationId="{9A4E38D9-EFB8-40B5-B42B-514FBF180360}"/>
          </ac:spMkLst>
        </pc:spChg>
        <pc:spChg chg="add del">
          <ac:chgData name="Julie Mathis" userId="26acdae15cccad0b" providerId="LiveId" clId="{DC399EF2-2E2A-4FBF-9A2D-59FC2A8EBD9A}" dt="2022-08-28T04:15:28.463" v="1042" actId="26606"/>
          <ac:spMkLst>
            <pc:docMk/>
            <pc:sldMk cId="4027344417" sldId="275"/>
            <ac:spMk id="11287" creationId="{9D3B3C7E-BC2D-4436-8B03-AC421FA66787}"/>
          </ac:spMkLst>
        </pc:spChg>
        <pc:spChg chg="add del">
          <ac:chgData name="Julie Mathis" userId="26acdae15cccad0b" providerId="LiveId" clId="{DC399EF2-2E2A-4FBF-9A2D-59FC2A8EBD9A}" dt="2022-08-28T04:15:28.463" v="1042" actId="26606"/>
          <ac:spMkLst>
            <pc:docMk/>
            <pc:sldMk cId="4027344417" sldId="275"/>
            <ac:spMk id="11294" creationId="{4905C695-F54E-4EF8-8AEF-811D460E7AFE}"/>
          </ac:spMkLst>
        </pc:spChg>
        <pc:spChg chg="add del">
          <ac:chgData name="Julie Mathis" userId="26acdae15cccad0b" providerId="LiveId" clId="{DC399EF2-2E2A-4FBF-9A2D-59FC2A8EBD9A}" dt="2022-08-28T04:15:28.463" v="1042" actId="26606"/>
          <ac:spMkLst>
            <pc:docMk/>
            <pc:sldMk cId="4027344417" sldId="275"/>
            <ac:spMk id="11296" creationId="{485CD2A3-2099-476E-9A85-55DC735FA2B7}"/>
          </ac:spMkLst>
        </pc:spChg>
        <pc:spChg chg="add">
          <ac:chgData name="Julie Mathis" userId="26acdae15cccad0b" providerId="LiveId" clId="{DC399EF2-2E2A-4FBF-9A2D-59FC2A8EBD9A}" dt="2022-08-28T04:15:28.463" v="1042" actId="26606"/>
          <ac:spMkLst>
            <pc:docMk/>
            <pc:sldMk cId="4027344417" sldId="275"/>
            <ac:spMk id="11306" creationId="{158E38A4-F699-490C-8D1F-E8AD332D9B45}"/>
          </ac:spMkLst>
        </pc:spChg>
        <pc:spChg chg="add">
          <ac:chgData name="Julie Mathis" userId="26acdae15cccad0b" providerId="LiveId" clId="{DC399EF2-2E2A-4FBF-9A2D-59FC2A8EBD9A}" dt="2022-08-28T04:15:28.463" v="1042" actId="26606"/>
          <ac:spMkLst>
            <pc:docMk/>
            <pc:sldMk cId="4027344417" sldId="275"/>
            <ac:spMk id="11308" creationId="{939C6AAB-48AC-41A3-95C2-6BF83715DF62}"/>
          </ac:spMkLst>
        </pc:spChg>
        <pc:spChg chg="add">
          <ac:chgData name="Julie Mathis" userId="26acdae15cccad0b" providerId="LiveId" clId="{DC399EF2-2E2A-4FBF-9A2D-59FC2A8EBD9A}" dt="2022-08-28T04:15:28.463" v="1042" actId="26606"/>
          <ac:spMkLst>
            <pc:docMk/>
            <pc:sldMk cId="4027344417" sldId="275"/>
            <ac:spMk id="11310" creationId="{F6EE861B-7D2F-4B7C-A6E3-5937E81B8025}"/>
          </ac:spMkLst>
        </pc:spChg>
        <pc:grpChg chg="add del">
          <ac:chgData name="Julie Mathis" userId="26acdae15cccad0b" providerId="LiveId" clId="{DC399EF2-2E2A-4FBF-9A2D-59FC2A8EBD9A}" dt="2022-08-28T04:15:03.512" v="1038" actId="26606"/>
          <ac:grpSpMkLst>
            <pc:docMk/>
            <pc:sldMk cId="4027344417" sldId="275"/>
            <ac:grpSpMk id="11279" creationId="{D87FFE71-34DC-4C53-AE0F-6B141D081D09}"/>
          </ac:grpSpMkLst>
        </pc:grpChg>
        <pc:grpChg chg="add del">
          <ac:chgData name="Julie Mathis" userId="26acdae15cccad0b" providerId="LiveId" clId="{DC399EF2-2E2A-4FBF-9A2D-59FC2A8EBD9A}" dt="2022-08-28T04:15:28.463" v="1042" actId="26606"/>
          <ac:grpSpMkLst>
            <pc:docMk/>
            <pc:sldMk cId="4027344417" sldId="275"/>
            <ac:grpSpMk id="11289" creationId="{79B5D0C1-066E-4C02-A6B8-59FAE4A19724}"/>
          </ac:grpSpMkLst>
        </pc:grpChg>
        <pc:grpChg chg="add del">
          <ac:chgData name="Julie Mathis" userId="26acdae15cccad0b" providerId="LiveId" clId="{DC399EF2-2E2A-4FBF-9A2D-59FC2A8EBD9A}" dt="2022-08-28T04:15:28.463" v="1042" actId="26606"/>
          <ac:grpSpMkLst>
            <pc:docMk/>
            <pc:sldMk cId="4027344417" sldId="275"/>
            <ac:grpSpMk id="11298" creationId="{E92979E8-2E86-433E-A7E4-5F102E45A8EE}"/>
          </ac:grpSpMkLst>
        </pc:grpChg>
        <pc:grpChg chg="add">
          <ac:chgData name="Julie Mathis" userId="26acdae15cccad0b" providerId="LiveId" clId="{DC399EF2-2E2A-4FBF-9A2D-59FC2A8EBD9A}" dt="2022-08-28T04:15:28.463" v="1042" actId="26606"/>
          <ac:grpSpMkLst>
            <pc:docMk/>
            <pc:sldMk cId="4027344417" sldId="275"/>
            <ac:grpSpMk id="11312" creationId="{53745597-CF0F-4C14-83C4-612B382A9091}"/>
          </ac:grpSpMkLst>
        </pc:grpChg>
        <pc:picChg chg="add mod">
          <ac:chgData name="Julie Mathis" userId="26acdae15cccad0b" providerId="LiveId" clId="{DC399EF2-2E2A-4FBF-9A2D-59FC2A8EBD9A}" dt="2022-08-28T04:15:28.463" v="1042" actId="26606"/>
          <ac:picMkLst>
            <pc:docMk/>
            <pc:sldMk cId="4027344417" sldId="275"/>
            <ac:picMk id="4" creationId="{76E7677E-88B5-9332-CE0A-4B271B0D25DD}"/>
          </ac:picMkLst>
        </pc:picChg>
        <pc:picChg chg="add del mod">
          <ac:chgData name="Julie Mathis" userId="26acdae15cccad0b" providerId="LiveId" clId="{DC399EF2-2E2A-4FBF-9A2D-59FC2A8EBD9A}" dt="2022-08-28T04:15:14.221" v="1040" actId="21"/>
          <ac:picMkLst>
            <pc:docMk/>
            <pc:sldMk cId="4027344417" sldId="275"/>
            <ac:picMk id="11266" creationId="{0D1A455D-A1C5-363A-7974-CD24A9A83E0E}"/>
          </ac:picMkLst>
        </pc:picChg>
        <pc:picChg chg="add del mod">
          <ac:chgData name="Julie Mathis" userId="26acdae15cccad0b" providerId="LiveId" clId="{DC399EF2-2E2A-4FBF-9A2D-59FC2A8EBD9A}" dt="2022-08-28T04:15:14.221" v="1040" actId="21"/>
          <ac:picMkLst>
            <pc:docMk/>
            <pc:sldMk cId="4027344417" sldId="275"/>
            <ac:picMk id="11268" creationId="{FA9F6CFB-C0D5-C15A-62AC-F1C724F30C1D}"/>
          </ac:picMkLst>
        </pc:picChg>
      </pc:sldChg>
      <pc:sldChg chg="addSp delSp modSp new mod setBg">
        <pc:chgData name="Julie Mathis" userId="26acdae15cccad0b" providerId="LiveId" clId="{DC399EF2-2E2A-4FBF-9A2D-59FC2A8EBD9A}" dt="2022-08-28T04:32:57.068" v="2234" actId="20577"/>
        <pc:sldMkLst>
          <pc:docMk/>
          <pc:sldMk cId="2208014347" sldId="276"/>
        </pc:sldMkLst>
        <pc:spChg chg="mod">
          <ac:chgData name="Julie Mathis" userId="26acdae15cccad0b" providerId="LiveId" clId="{DC399EF2-2E2A-4FBF-9A2D-59FC2A8EBD9A}" dt="2022-08-28T04:18:51.851" v="1339" actId="26606"/>
          <ac:spMkLst>
            <pc:docMk/>
            <pc:sldMk cId="2208014347" sldId="276"/>
            <ac:spMk id="2" creationId="{6E66B666-496C-EE28-A1B4-EBA97EC917DB}"/>
          </ac:spMkLst>
        </pc:spChg>
        <pc:spChg chg="del">
          <ac:chgData name="Julie Mathis" userId="26acdae15cccad0b" providerId="LiveId" clId="{DC399EF2-2E2A-4FBF-9A2D-59FC2A8EBD9A}" dt="2022-08-28T04:18:16.583" v="1305"/>
          <ac:spMkLst>
            <pc:docMk/>
            <pc:sldMk cId="2208014347" sldId="276"/>
            <ac:spMk id="3" creationId="{DFCA8D12-D1E0-E236-27A6-049F51A73324}"/>
          </ac:spMkLst>
        </pc:spChg>
        <pc:spChg chg="add mod">
          <ac:chgData name="Julie Mathis" userId="26acdae15cccad0b" providerId="LiveId" clId="{DC399EF2-2E2A-4FBF-9A2D-59FC2A8EBD9A}" dt="2022-08-28T04:32:57.068" v="2234" actId="20577"/>
          <ac:spMkLst>
            <pc:docMk/>
            <pc:sldMk cId="2208014347" sldId="276"/>
            <ac:spMk id="12294" creationId="{254694F9-11A6-8EB6-3BD6-4DD9EE939895}"/>
          </ac:spMkLst>
        </pc:spChg>
        <pc:spChg chg="add">
          <ac:chgData name="Julie Mathis" userId="26acdae15cccad0b" providerId="LiveId" clId="{DC399EF2-2E2A-4FBF-9A2D-59FC2A8EBD9A}" dt="2022-08-28T04:18:51.851" v="1339" actId="26606"/>
          <ac:spMkLst>
            <pc:docMk/>
            <pc:sldMk cId="2208014347" sldId="276"/>
            <ac:spMk id="12297" creationId="{158E38A4-F699-490C-8D1F-E8AD332D9B45}"/>
          </ac:spMkLst>
        </pc:spChg>
        <pc:spChg chg="add">
          <ac:chgData name="Julie Mathis" userId="26acdae15cccad0b" providerId="LiveId" clId="{DC399EF2-2E2A-4FBF-9A2D-59FC2A8EBD9A}" dt="2022-08-28T04:18:51.851" v="1339" actId="26606"/>
          <ac:spMkLst>
            <pc:docMk/>
            <pc:sldMk cId="2208014347" sldId="276"/>
            <ac:spMk id="12299" creationId="{939C6AAB-48AC-41A3-95C2-6BF83715DF62}"/>
          </ac:spMkLst>
        </pc:spChg>
        <pc:spChg chg="add">
          <ac:chgData name="Julie Mathis" userId="26acdae15cccad0b" providerId="LiveId" clId="{DC399EF2-2E2A-4FBF-9A2D-59FC2A8EBD9A}" dt="2022-08-28T04:18:51.851" v="1339" actId="26606"/>
          <ac:spMkLst>
            <pc:docMk/>
            <pc:sldMk cId="2208014347" sldId="276"/>
            <ac:spMk id="12301" creationId="{F6EE861B-7D2F-4B7C-A6E3-5937E81B8025}"/>
          </ac:spMkLst>
        </pc:spChg>
        <pc:grpChg chg="add">
          <ac:chgData name="Julie Mathis" userId="26acdae15cccad0b" providerId="LiveId" clId="{DC399EF2-2E2A-4FBF-9A2D-59FC2A8EBD9A}" dt="2022-08-28T04:18:51.851" v="1339" actId="26606"/>
          <ac:grpSpMkLst>
            <pc:docMk/>
            <pc:sldMk cId="2208014347" sldId="276"/>
            <ac:grpSpMk id="12303" creationId="{073091F1-AA5A-47C6-9502-D5870A72D50C}"/>
          </ac:grpSpMkLst>
        </pc:grpChg>
        <pc:picChg chg="add mod">
          <ac:chgData name="Julie Mathis" userId="26acdae15cccad0b" providerId="LiveId" clId="{DC399EF2-2E2A-4FBF-9A2D-59FC2A8EBD9A}" dt="2022-08-28T04:18:51.851" v="1339" actId="26606"/>
          <ac:picMkLst>
            <pc:docMk/>
            <pc:sldMk cId="2208014347" sldId="276"/>
            <ac:picMk id="12290" creationId="{52FCB031-96F9-934D-9937-A9D18185C45F}"/>
          </ac:picMkLst>
        </pc:picChg>
      </pc:sldChg>
      <pc:sldChg chg="addSp delSp modSp new mod">
        <pc:chgData name="Julie Mathis" userId="26acdae15cccad0b" providerId="LiveId" clId="{DC399EF2-2E2A-4FBF-9A2D-59FC2A8EBD9A}" dt="2022-08-28T04:32:31.666" v="2178"/>
        <pc:sldMkLst>
          <pc:docMk/>
          <pc:sldMk cId="250829458" sldId="277"/>
        </pc:sldMkLst>
        <pc:spChg chg="mod">
          <ac:chgData name="Julie Mathis" userId="26acdae15cccad0b" providerId="LiveId" clId="{DC399EF2-2E2A-4FBF-9A2D-59FC2A8EBD9A}" dt="2022-08-28T04:32:29.633" v="2177" actId="20577"/>
          <ac:spMkLst>
            <pc:docMk/>
            <pc:sldMk cId="250829458" sldId="277"/>
            <ac:spMk id="2" creationId="{30435B6F-6DC8-0304-69B5-E3324F2ECC6D}"/>
          </ac:spMkLst>
        </pc:spChg>
        <pc:spChg chg="del">
          <ac:chgData name="Julie Mathis" userId="26acdae15cccad0b" providerId="LiveId" clId="{DC399EF2-2E2A-4FBF-9A2D-59FC2A8EBD9A}" dt="2022-08-28T04:32:31.666" v="2178"/>
          <ac:spMkLst>
            <pc:docMk/>
            <pc:sldMk cId="250829458" sldId="277"/>
            <ac:spMk id="3" creationId="{246478A5-0CB5-D1B1-0F81-B76EA0BE36E3}"/>
          </ac:spMkLst>
        </pc:spChg>
        <pc:picChg chg="add mod">
          <ac:chgData name="Julie Mathis" userId="26acdae15cccad0b" providerId="LiveId" clId="{DC399EF2-2E2A-4FBF-9A2D-59FC2A8EBD9A}" dt="2022-08-28T04:32:31.666" v="2178"/>
          <ac:picMkLst>
            <pc:docMk/>
            <pc:sldMk cId="250829458" sldId="277"/>
            <ac:picMk id="14338" creationId="{33A4EB9C-AD87-F561-F485-09D0C1B8E487}"/>
          </ac:picMkLst>
        </pc:picChg>
      </pc:sldChg>
      <pc:sldChg chg="addSp delSp modSp new del mod setBg">
        <pc:chgData name="Julie Mathis" userId="26acdae15cccad0b" providerId="LiveId" clId="{DC399EF2-2E2A-4FBF-9A2D-59FC2A8EBD9A}" dt="2022-08-28T04:32:12.583" v="2158" actId="2696"/>
        <pc:sldMkLst>
          <pc:docMk/>
          <pc:sldMk cId="3198485486" sldId="277"/>
        </pc:sldMkLst>
        <pc:spChg chg="mod">
          <ac:chgData name="Julie Mathis" userId="26acdae15cccad0b" providerId="LiveId" clId="{DC399EF2-2E2A-4FBF-9A2D-59FC2A8EBD9A}" dt="2022-08-28T04:29:21.535" v="1984" actId="26606"/>
          <ac:spMkLst>
            <pc:docMk/>
            <pc:sldMk cId="3198485486" sldId="277"/>
            <ac:spMk id="2" creationId="{DD1AD718-1DB1-2AF8-220B-30C0B4BAFD34}"/>
          </ac:spMkLst>
        </pc:spChg>
        <pc:spChg chg="del mod">
          <ac:chgData name="Julie Mathis" userId="26acdae15cccad0b" providerId="LiveId" clId="{DC399EF2-2E2A-4FBF-9A2D-59FC2A8EBD9A}" dt="2022-08-28T04:28:05.038" v="1912"/>
          <ac:spMkLst>
            <pc:docMk/>
            <pc:sldMk cId="3198485486" sldId="277"/>
            <ac:spMk id="3" creationId="{261D72FA-AA17-D5AE-15FB-D516430552C9}"/>
          </ac:spMkLst>
        </pc:spChg>
        <pc:spChg chg="add del mod">
          <ac:chgData name="Julie Mathis" userId="26acdae15cccad0b" providerId="LiveId" clId="{DC399EF2-2E2A-4FBF-9A2D-59FC2A8EBD9A}" dt="2022-08-28T04:29:19.121" v="1983"/>
          <ac:spMkLst>
            <pc:docMk/>
            <pc:sldMk cId="3198485486" sldId="277"/>
            <ac:spMk id="4" creationId="{0712C822-1528-7730-301F-3C91A0A2EEDE}"/>
          </ac:spMkLst>
        </pc:spChg>
        <pc:spChg chg="add del">
          <ac:chgData name="Julie Mathis" userId="26acdae15cccad0b" providerId="LiveId" clId="{DC399EF2-2E2A-4FBF-9A2D-59FC2A8EBD9A}" dt="2022-08-28T04:29:21.535" v="1984" actId="26606"/>
          <ac:spMkLst>
            <pc:docMk/>
            <pc:sldMk cId="3198485486" sldId="277"/>
            <ac:spMk id="13319" creationId="{9D3B3C7E-BC2D-4436-8B03-AC421FA66787}"/>
          </ac:spMkLst>
        </pc:spChg>
        <pc:spChg chg="add del">
          <ac:chgData name="Julie Mathis" userId="26acdae15cccad0b" providerId="LiveId" clId="{DC399EF2-2E2A-4FBF-9A2D-59FC2A8EBD9A}" dt="2022-08-28T04:29:21.535" v="1984" actId="26606"/>
          <ac:spMkLst>
            <pc:docMk/>
            <pc:sldMk cId="3198485486" sldId="277"/>
            <ac:spMk id="13326" creationId="{DB33B578-A8C0-4D0F-8846-FBE386EDC31B}"/>
          </ac:spMkLst>
        </pc:spChg>
        <pc:spChg chg="add del">
          <ac:chgData name="Julie Mathis" userId="26acdae15cccad0b" providerId="LiveId" clId="{DC399EF2-2E2A-4FBF-9A2D-59FC2A8EBD9A}" dt="2022-08-28T04:29:21.535" v="1984" actId="26606"/>
          <ac:spMkLst>
            <pc:docMk/>
            <pc:sldMk cId="3198485486" sldId="277"/>
            <ac:spMk id="13328" creationId="{DD8EACB7-D372-470B-B76E-A829D00310CD}"/>
          </ac:spMkLst>
        </pc:spChg>
        <pc:spChg chg="add del">
          <ac:chgData name="Julie Mathis" userId="26acdae15cccad0b" providerId="LiveId" clId="{DC399EF2-2E2A-4FBF-9A2D-59FC2A8EBD9A}" dt="2022-08-28T04:29:21.535" v="1984" actId="26606"/>
          <ac:spMkLst>
            <pc:docMk/>
            <pc:sldMk cId="3198485486" sldId="277"/>
            <ac:spMk id="13330" creationId="{C7EA4B13-46D3-41EE-95DA-7B2100DE940B}"/>
          </ac:spMkLst>
        </pc:spChg>
        <pc:spChg chg="add">
          <ac:chgData name="Julie Mathis" userId="26acdae15cccad0b" providerId="LiveId" clId="{DC399EF2-2E2A-4FBF-9A2D-59FC2A8EBD9A}" dt="2022-08-28T04:29:21.535" v="1984" actId="26606"/>
          <ac:spMkLst>
            <pc:docMk/>
            <pc:sldMk cId="3198485486" sldId="277"/>
            <ac:spMk id="13340" creationId="{9D3B3C7E-BC2D-4436-8B03-AC421FA66787}"/>
          </ac:spMkLst>
        </pc:spChg>
        <pc:spChg chg="add">
          <ac:chgData name="Julie Mathis" userId="26acdae15cccad0b" providerId="LiveId" clId="{DC399EF2-2E2A-4FBF-9A2D-59FC2A8EBD9A}" dt="2022-08-28T04:29:21.535" v="1984" actId="26606"/>
          <ac:spMkLst>
            <pc:docMk/>
            <pc:sldMk cId="3198485486" sldId="277"/>
            <ac:spMk id="13347" creationId="{4905C695-F54E-4EF8-8AEF-811D460E7AFE}"/>
          </ac:spMkLst>
        </pc:spChg>
        <pc:spChg chg="add">
          <ac:chgData name="Julie Mathis" userId="26acdae15cccad0b" providerId="LiveId" clId="{DC399EF2-2E2A-4FBF-9A2D-59FC2A8EBD9A}" dt="2022-08-28T04:29:21.535" v="1984" actId="26606"/>
          <ac:spMkLst>
            <pc:docMk/>
            <pc:sldMk cId="3198485486" sldId="277"/>
            <ac:spMk id="13349" creationId="{485CD2A3-2099-476E-9A85-55DC735FA2B7}"/>
          </ac:spMkLst>
        </pc:spChg>
        <pc:grpChg chg="add del">
          <ac:chgData name="Julie Mathis" userId="26acdae15cccad0b" providerId="LiveId" clId="{DC399EF2-2E2A-4FBF-9A2D-59FC2A8EBD9A}" dt="2022-08-28T04:29:21.535" v="1984" actId="26606"/>
          <ac:grpSpMkLst>
            <pc:docMk/>
            <pc:sldMk cId="3198485486" sldId="277"/>
            <ac:grpSpMk id="13321" creationId="{79B5D0C1-066E-4C02-A6B8-59FAE4A19724}"/>
          </ac:grpSpMkLst>
        </pc:grpChg>
        <pc:grpChg chg="add del">
          <ac:chgData name="Julie Mathis" userId="26acdae15cccad0b" providerId="LiveId" clId="{DC399EF2-2E2A-4FBF-9A2D-59FC2A8EBD9A}" dt="2022-08-28T04:29:21.535" v="1984" actId="26606"/>
          <ac:grpSpMkLst>
            <pc:docMk/>
            <pc:sldMk cId="3198485486" sldId="277"/>
            <ac:grpSpMk id="13332" creationId="{DCEEEBE1-DC7B-4168-90C6-DB88876E30DD}"/>
          </ac:grpSpMkLst>
        </pc:grpChg>
        <pc:grpChg chg="add">
          <ac:chgData name="Julie Mathis" userId="26acdae15cccad0b" providerId="LiveId" clId="{DC399EF2-2E2A-4FBF-9A2D-59FC2A8EBD9A}" dt="2022-08-28T04:29:21.535" v="1984" actId="26606"/>
          <ac:grpSpMkLst>
            <pc:docMk/>
            <pc:sldMk cId="3198485486" sldId="277"/>
            <ac:grpSpMk id="13342" creationId="{79B5D0C1-066E-4C02-A6B8-59FAE4A19724}"/>
          </ac:grpSpMkLst>
        </pc:grpChg>
        <pc:grpChg chg="add">
          <ac:chgData name="Julie Mathis" userId="26acdae15cccad0b" providerId="LiveId" clId="{DC399EF2-2E2A-4FBF-9A2D-59FC2A8EBD9A}" dt="2022-08-28T04:29:21.535" v="1984" actId="26606"/>
          <ac:grpSpMkLst>
            <pc:docMk/>
            <pc:sldMk cId="3198485486" sldId="277"/>
            <ac:grpSpMk id="13351" creationId="{E92979E8-2E86-433E-A7E4-5F102E45A8EE}"/>
          </ac:grpSpMkLst>
        </pc:grpChg>
        <pc:picChg chg="add del mod">
          <ac:chgData name="Julie Mathis" userId="26acdae15cccad0b" providerId="LiveId" clId="{DC399EF2-2E2A-4FBF-9A2D-59FC2A8EBD9A}" dt="2022-08-28T04:29:12.978" v="1982" actId="21"/>
          <ac:picMkLst>
            <pc:docMk/>
            <pc:sldMk cId="3198485486" sldId="277"/>
            <ac:picMk id="5" creationId="{9A084540-87D5-C037-2AF2-EBF275D494DE}"/>
          </ac:picMkLst>
        </pc:picChg>
        <pc:picChg chg="add del mod">
          <ac:chgData name="Julie Mathis" userId="26acdae15cccad0b" providerId="LiveId" clId="{DC399EF2-2E2A-4FBF-9A2D-59FC2A8EBD9A}" dt="2022-08-28T04:29:02.698" v="1980" actId="21"/>
          <ac:picMkLst>
            <pc:docMk/>
            <pc:sldMk cId="3198485486" sldId="277"/>
            <ac:picMk id="13314" creationId="{702F4A95-B122-9D23-0E74-731C72D8C4C8}"/>
          </ac:picMkLst>
        </pc:picChg>
        <pc:picChg chg="add mod">
          <ac:chgData name="Julie Mathis" userId="26acdae15cccad0b" providerId="LiveId" clId="{DC399EF2-2E2A-4FBF-9A2D-59FC2A8EBD9A}" dt="2022-08-28T04:32:00.214" v="2157" actId="14100"/>
          <ac:picMkLst>
            <pc:docMk/>
            <pc:sldMk cId="3198485486" sldId="277"/>
            <ac:picMk id="13316" creationId="{690CEF30-C48D-5FB9-6560-0EE33F2F6806}"/>
          </ac:picMkLst>
        </pc:picChg>
      </pc:sldChg>
      <pc:sldChg chg="modSp new del mod">
        <pc:chgData name="Julie Mathis" userId="26acdae15cccad0b" providerId="LiveId" clId="{DC399EF2-2E2A-4FBF-9A2D-59FC2A8EBD9A}" dt="2022-08-28T04:32:17.563" v="2159" actId="2696"/>
        <pc:sldMkLst>
          <pc:docMk/>
          <pc:sldMk cId="954615507" sldId="278"/>
        </pc:sldMkLst>
        <pc:spChg chg="mod">
          <ac:chgData name="Julie Mathis" userId="26acdae15cccad0b" providerId="LiveId" clId="{DC399EF2-2E2A-4FBF-9A2D-59FC2A8EBD9A}" dt="2022-08-28T04:30:41.272" v="2151" actId="20577"/>
          <ac:spMkLst>
            <pc:docMk/>
            <pc:sldMk cId="954615507" sldId="278"/>
            <ac:spMk id="3" creationId="{76778DC0-A394-A219-764D-6FD6DB4D7BAE}"/>
          </ac:spMkLst>
        </pc:spChg>
      </pc:sldChg>
      <pc:sldChg chg="modSp new mod">
        <pc:chgData name="Julie Mathis" userId="26acdae15cccad0b" providerId="LiveId" clId="{DC399EF2-2E2A-4FBF-9A2D-59FC2A8EBD9A}" dt="2022-08-28T04:39:34.982" v="2830" actId="313"/>
        <pc:sldMkLst>
          <pc:docMk/>
          <pc:sldMk cId="4230556949" sldId="278"/>
        </pc:sldMkLst>
        <pc:spChg chg="mod">
          <ac:chgData name="Julie Mathis" userId="26acdae15cccad0b" providerId="LiveId" clId="{DC399EF2-2E2A-4FBF-9A2D-59FC2A8EBD9A}" dt="2022-08-28T04:33:16.088" v="2256" actId="20577"/>
          <ac:spMkLst>
            <pc:docMk/>
            <pc:sldMk cId="4230556949" sldId="278"/>
            <ac:spMk id="2" creationId="{695B2052-CABB-F67C-587B-F2B14CF9430E}"/>
          </ac:spMkLst>
        </pc:spChg>
        <pc:spChg chg="mod">
          <ac:chgData name="Julie Mathis" userId="26acdae15cccad0b" providerId="LiveId" clId="{DC399EF2-2E2A-4FBF-9A2D-59FC2A8EBD9A}" dt="2022-08-28T04:39:34.982" v="2830" actId="313"/>
          <ac:spMkLst>
            <pc:docMk/>
            <pc:sldMk cId="4230556949" sldId="278"/>
            <ac:spMk id="3" creationId="{EC2446CF-057C-3059-A5F0-D5C2B333625C}"/>
          </ac:spMkLst>
        </pc:spChg>
      </pc:sldChg>
      <pc:sldChg chg="addSp delSp modSp new mod ord setBg">
        <pc:chgData name="Julie Mathis" userId="26acdae15cccad0b" providerId="LiveId" clId="{DC399EF2-2E2A-4FBF-9A2D-59FC2A8EBD9A}" dt="2022-08-28T04:42:51.776" v="3396"/>
        <pc:sldMkLst>
          <pc:docMk/>
          <pc:sldMk cId="1924293165" sldId="279"/>
        </pc:sldMkLst>
        <pc:spChg chg="mod">
          <ac:chgData name="Julie Mathis" userId="26acdae15cccad0b" providerId="LiveId" clId="{DC399EF2-2E2A-4FBF-9A2D-59FC2A8EBD9A}" dt="2022-08-28T04:39:45.628" v="2831" actId="26606"/>
          <ac:spMkLst>
            <pc:docMk/>
            <pc:sldMk cId="1924293165" sldId="279"/>
            <ac:spMk id="2" creationId="{CFC30EA8-FF07-7079-F500-ECB25619955A}"/>
          </ac:spMkLst>
        </pc:spChg>
        <pc:spChg chg="del">
          <ac:chgData name="Julie Mathis" userId="26acdae15cccad0b" providerId="LiveId" clId="{DC399EF2-2E2A-4FBF-9A2D-59FC2A8EBD9A}" dt="2022-08-28T04:34:47.364" v="2335"/>
          <ac:spMkLst>
            <pc:docMk/>
            <pc:sldMk cId="1924293165" sldId="279"/>
            <ac:spMk id="3" creationId="{0611FA68-D948-123F-8148-2C6655B81D81}"/>
          </ac:spMkLst>
        </pc:spChg>
        <pc:spChg chg="add mod">
          <ac:chgData name="Julie Mathis" userId="26acdae15cccad0b" providerId="LiveId" clId="{DC399EF2-2E2A-4FBF-9A2D-59FC2A8EBD9A}" dt="2022-08-28T04:41:42.120" v="3394" actId="20577"/>
          <ac:spMkLst>
            <pc:docMk/>
            <pc:sldMk cId="1924293165" sldId="279"/>
            <ac:spMk id="15366" creationId="{12B9DCCC-E37C-2FA9-2FA3-C423EFAB6429}"/>
          </ac:spMkLst>
        </pc:spChg>
        <pc:spChg chg="add">
          <ac:chgData name="Julie Mathis" userId="26acdae15cccad0b" providerId="LiveId" clId="{DC399EF2-2E2A-4FBF-9A2D-59FC2A8EBD9A}" dt="2022-08-28T04:39:45.628" v="2831" actId="26606"/>
          <ac:spMkLst>
            <pc:docMk/>
            <pc:sldMk cId="1924293165" sldId="279"/>
            <ac:spMk id="15369" creationId="{51A01047-632B-4F57-9CDB-AA680D5BBB19}"/>
          </ac:spMkLst>
        </pc:spChg>
        <pc:spChg chg="add">
          <ac:chgData name="Julie Mathis" userId="26acdae15cccad0b" providerId="LiveId" clId="{DC399EF2-2E2A-4FBF-9A2D-59FC2A8EBD9A}" dt="2022-08-28T04:39:45.628" v="2831" actId="26606"/>
          <ac:spMkLst>
            <pc:docMk/>
            <pc:sldMk cId="1924293165" sldId="279"/>
            <ac:spMk id="15371" creationId="{48EF695B-E7DE-4164-862A-9CD06DFB0EC0}"/>
          </ac:spMkLst>
        </pc:spChg>
        <pc:grpChg chg="add">
          <ac:chgData name="Julie Mathis" userId="26acdae15cccad0b" providerId="LiveId" clId="{DC399EF2-2E2A-4FBF-9A2D-59FC2A8EBD9A}" dt="2022-08-28T04:39:45.628" v="2831" actId="26606"/>
          <ac:grpSpMkLst>
            <pc:docMk/>
            <pc:sldMk cId="1924293165" sldId="279"/>
            <ac:grpSpMk id="15373" creationId="{D5ADB088-C125-457F-9C61-DFE21DCEF4A5}"/>
          </ac:grpSpMkLst>
        </pc:grpChg>
        <pc:picChg chg="add mod">
          <ac:chgData name="Julie Mathis" userId="26acdae15cccad0b" providerId="LiveId" clId="{DC399EF2-2E2A-4FBF-9A2D-59FC2A8EBD9A}" dt="2022-08-28T04:39:45.628" v="2831" actId="26606"/>
          <ac:picMkLst>
            <pc:docMk/>
            <pc:sldMk cId="1924293165" sldId="279"/>
            <ac:picMk id="15362" creationId="{5221BA96-2A47-1BE1-46ED-550920107EDB}"/>
          </ac:picMkLst>
        </pc:picChg>
      </pc:sldChg>
      <pc:sldChg chg="addSp modSp new mod setBg">
        <pc:chgData name="Julie Mathis" userId="26acdae15cccad0b" providerId="LiveId" clId="{DC399EF2-2E2A-4FBF-9A2D-59FC2A8EBD9A}" dt="2022-08-28T04:38:31.266" v="2678" actId="20577"/>
        <pc:sldMkLst>
          <pc:docMk/>
          <pc:sldMk cId="3525748760" sldId="280"/>
        </pc:sldMkLst>
        <pc:spChg chg="mod">
          <ac:chgData name="Julie Mathis" userId="26acdae15cccad0b" providerId="LiveId" clId="{DC399EF2-2E2A-4FBF-9A2D-59FC2A8EBD9A}" dt="2022-08-28T04:38:16.522" v="2662" actId="26606"/>
          <ac:spMkLst>
            <pc:docMk/>
            <pc:sldMk cId="3525748760" sldId="280"/>
            <ac:spMk id="2" creationId="{59715954-20A7-5717-13E0-833A0AF896DF}"/>
          </ac:spMkLst>
        </pc:spChg>
        <pc:spChg chg="mod">
          <ac:chgData name="Julie Mathis" userId="26acdae15cccad0b" providerId="LiveId" clId="{DC399EF2-2E2A-4FBF-9A2D-59FC2A8EBD9A}" dt="2022-08-28T04:38:31.266" v="2678" actId="20577"/>
          <ac:spMkLst>
            <pc:docMk/>
            <pc:sldMk cId="3525748760" sldId="280"/>
            <ac:spMk id="3" creationId="{D9E6E069-1D2C-4BE6-7219-A0E6DF773EA5}"/>
          </ac:spMkLst>
        </pc:spChg>
        <pc:spChg chg="add">
          <ac:chgData name="Julie Mathis" userId="26acdae15cccad0b" providerId="LiveId" clId="{DC399EF2-2E2A-4FBF-9A2D-59FC2A8EBD9A}" dt="2022-08-28T04:38:16.522" v="2662" actId="26606"/>
          <ac:spMkLst>
            <pc:docMk/>
            <pc:sldMk cId="3525748760" sldId="280"/>
            <ac:spMk id="9" creationId="{158E38A4-F699-490C-8D1F-E8AD332D9B45}"/>
          </ac:spMkLst>
        </pc:spChg>
        <pc:spChg chg="add">
          <ac:chgData name="Julie Mathis" userId="26acdae15cccad0b" providerId="LiveId" clId="{DC399EF2-2E2A-4FBF-9A2D-59FC2A8EBD9A}" dt="2022-08-28T04:38:16.522" v="2662" actId="26606"/>
          <ac:spMkLst>
            <pc:docMk/>
            <pc:sldMk cId="3525748760" sldId="280"/>
            <ac:spMk id="11" creationId="{939C6AAB-48AC-41A3-95C2-6BF83715DF62}"/>
          </ac:spMkLst>
        </pc:spChg>
        <pc:spChg chg="add">
          <ac:chgData name="Julie Mathis" userId="26acdae15cccad0b" providerId="LiveId" clId="{DC399EF2-2E2A-4FBF-9A2D-59FC2A8EBD9A}" dt="2022-08-28T04:38:16.522" v="2662" actId="26606"/>
          <ac:spMkLst>
            <pc:docMk/>
            <pc:sldMk cId="3525748760" sldId="280"/>
            <ac:spMk id="13" creationId="{F6EE861B-7D2F-4B7C-A6E3-5937E81B8025}"/>
          </ac:spMkLst>
        </pc:spChg>
        <pc:grpChg chg="add">
          <ac:chgData name="Julie Mathis" userId="26acdae15cccad0b" providerId="LiveId" clId="{DC399EF2-2E2A-4FBF-9A2D-59FC2A8EBD9A}" dt="2022-08-28T04:38:16.522" v="2662" actId="26606"/>
          <ac:grpSpMkLst>
            <pc:docMk/>
            <pc:sldMk cId="3525748760" sldId="280"/>
            <ac:grpSpMk id="15" creationId="{53745597-CF0F-4C14-83C4-612B382A9091}"/>
          </ac:grpSpMkLst>
        </pc:grpChg>
        <pc:picChg chg="add">
          <ac:chgData name="Julie Mathis" userId="26acdae15cccad0b" providerId="LiveId" clId="{DC399EF2-2E2A-4FBF-9A2D-59FC2A8EBD9A}" dt="2022-08-28T04:38:16.522" v="2662" actId="26606"/>
          <ac:picMkLst>
            <pc:docMk/>
            <pc:sldMk cId="3525748760" sldId="280"/>
            <ac:picMk id="5" creationId="{84A2E473-169C-8C2F-1AD0-A1DF17C9E6D8}"/>
          </ac:picMkLst>
        </pc:picChg>
      </pc:sldChg>
      <pc:sldChg chg="modSp new mod">
        <pc:chgData name="Julie Mathis" userId="26acdae15cccad0b" providerId="LiveId" clId="{DC399EF2-2E2A-4FBF-9A2D-59FC2A8EBD9A}" dt="2022-08-28T04:43:31.484" v="3493" actId="20577"/>
        <pc:sldMkLst>
          <pc:docMk/>
          <pc:sldMk cId="2324799553" sldId="281"/>
        </pc:sldMkLst>
        <pc:spChg chg="mod">
          <ac:chgData name="Julie Mathis" userId="26acdae15cccad0b" providerId="LiveId" clId="{DC399EF2-2E2A-4FBF-9A2D-59FC2A8EBD9A}" dt="2022-08-28T04:43:31.484" v="3493" actId="20577"/>
          <ac:spMkLst>
            <pc:docMk/>
            <pc:sldMk cId="2324799553" sldId="281"/>
            <ac:spMk id="2" creationId="{F7556B99-E5A1-9691-C4C5-4D6E0E723C74}"/>
          </ac:spMkLst>
        </pc:spChg>
        <pc:spChg chg="mod">
          <ac:chgData name="Julie Mathis" userId="26acdae15cccad0b" providerId="LiveId" clId="{DC399EF2-2E2A-4FBF-9A2D-59FC2A8EBD9A}" dt="2022-08-28T04:43:12.745" v="3400"/>
          <ac:spMkLst>
            <pc:docMk/>
            <pc:sldMk cId="2324799553" sldId="281"/>
            <ac:spMk id="3" creationId="{3262C27A-027D-FD29-C318-5AE92F03555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3CE0E-ED09-4C33-9924-54CEE2344E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B6EB971-B2C1-490E-A0BC-E28EF859CF8A}">
      <dgm:prSet/>
      <dgm:spPr/>
      <dgm:t>
        <a:bodyPr/>
        <a:lstStyle/>
        <a:p>
          <a:r>
            <a:rPr lang="en-US" dirty="0"/>
            <a:t>To inform- For example, the main idea or purpose is the focus of the entire essay. Nothing in the essay strays from this main idea. For example, the main idea of an essay may be about the benefits of exercise. (</a:t>
          </a:r>
          <a:r>
            <a:rPr lang="en-US" dirty="0" err="1"/>
            <a:t>Hoffner</a:t>
          </a:r>
          <a:r>
            <a:rPr lang="en-US" dirty="0"/>
            <a:t> &amp; </a:t>
          </a:r>
          <a:r>
            <a:rPr lang="en-US" dirty="0" err="1"/>
            <a:t>Hoeffner</a:t>
          </a:r>
          <a:r>
            <a:rPr lang="en-US" dirty="0"/>
            <a:t> 197)</a:t>
          </a:r>
        </a:p>
      </dgm:t>
    </dgm:pt>
    <dgm:pt modelId="{559CD1AB-FC0A-43C9-98A2-85289CCE8DC9}" type="parTrans" cxnId="{769E3C0E-93B3-4378-8688-0E821FB156FF}">
      <dgm:prSet/>
      <dgm:spPr/>
      <dgm:t>
        <a:bodyPr/>
        <a:lstStyle/>
        <a:p>
          <a:endParaRPr lang="en-US"/>
        </a:p>
      </dgm:t>
    </dgm:pt>
    <dgm:pt modelId="{F55BCB6C-18A0-45D9-8942-C762B50D5903}" type="sibTrans" cxnId="{769E3C0E-93B3-4378-8688-0E821FB156FF}">
      <dgm:prSet/>
      <dgm:spPr/>
      <dgm:t>
        <a:bodyPr/>
        <a:lstStyle/>
        <a:p>
          <a:endParaRPr lang="en-US"/>
        </a:p>
      </dgm:t>
    </dgm:pt>
    <dgm:pt modelId="{59FC14B5-B5CD-4539-8E38-90B6B49865FF}">
      <dgm:prSet/>
      <dgm:spPr/>
      <dgm:t>
        <a:bodyPr/>
        <a:lstStyle/>
        <a:p>
          <a:r>
            <a:rPr lang="en-US"/>
            <a:t>To analyze-To explain or describe parts of something. For instance, identifying and describing the benefits of exercise, such as lowered cholesterol, lowered risk for diabetes, and lowered risk for myocarditis are all examples of analysis. The “how” and “why” are essential.</a:t>
          </a:r>
        </a:p>
      </dgm:t>
    </dgm:pt>
    <dgm:pt modelId="{0DA8E657-D702-41BC-866B-A1EDEFEACC2F}" type="parTrans" cxnId="{ECEB03C2-079A-4860-8CB7-228D4AFA7869}">
      <dgm:prSet/>
      <dgm:spPr/>
      <dgm:t>
        <a:bodyPr/>
        <a:lstStyle/>
        <a:p>
          <a:endParaRPr lang="en-US"/>
        </a:p>
      </dgm:t>
    </dgm:pt>
    <dgm:pt modelId="{C6FBA6F5-437A-41FC-811A-ED9F6F24BE95}" type="sibTrans" cxnId="{ECEB03C2-079A-4860-8CB7-228D4AFA7869}">
      <dgm:prSet/>
      <dgm:spPr/>
      <dgm:t>
        <a:bodyPr/>
        <a:lstStyle/>
        <a:p>
          <a:endParaRPr lang="en-US"/>
        </a:p>
      </dgm:t>
    </dgm:pt>
    <dgm:pt modelId="{082F11E6-AE86-406E-894A-918DA398838F}">
      <dgm:prSet/>
      <dgm:spPr/>
      <dgm:t>
        <a:bodyPr/>
        <a:lstStyle/>
        <a:p>
          <a:r>
            <a:rPr lang="en-US"/>
            <a:t>To evaluate- provide value statements or judgments of the value or worth of an idea or a value.  Evaluating whether the positive effects of exercise outweighs the bad (possible injury, electrolyte imbalance from overexertion, etc.) would be an example of evaluation. </a:t>
          </a:r>
        </a:p>
      </dgm:t>
    </dgm:pt>
    <dgm:pt modelId="{9B000DB7-E92A-4A05-91F8-CA34FE2C2175}" type="parTrans" cxnId="{BDE61F4B-A12A-4177-A76C-558B9D2816C3}">
      <dgm:prSet/>
      <dgm:spPr/>
      <dgm:t>
        <a:bodyPr/>
        <a:lstStyle/>
        <a:p>
          <a:endParaRPr lang="en-US"/>
        </a:p>
      </dgm:t>
    </dgm:pt>
    <dgm:pt modelId="{FB479399-FBFD-4791-A597-40F71D9F6663}" type="sibTrans" cxnId="{BDE61F4B-A12A-4177-A76C-558B9D2816C3}">
      <dgm:prSet/>
      <dgm:spPr/>
      <dgm:t>
        <a:bodyPr/>
        <a:lstStyle/>
        <a:p>
          <a:endParaRPr lang="en-US"/>
        </a:p>
      </dgm:t>
    </dgm:pt>
    <dgm:pt modelId="{15205D11-F978-4827-A9B5-C4075BF34825}">
      <dgm:prSet/>
      <dgm:spPr/>
      <dgm:t>
        <a:bodyPr/>
        <a:lstStyle/>
        <a:p>
          <a:r>
            <a:rPr lang="en-US"/>
            <a:t>To persuade-to get the readers to agree with your stance. By focusing on examples of why exercise outweighs the bad and for what reasons, works to convince the reader to consider your stance. To present an unbiased argument, you should acknowledge and refute an opposing view to allow your reader to decide what to believe for themselves. Your goal is to persuade them with convincing arguments, evidence, and examples.</a:t>
          </a:r>
        </a:p>
      </dgm:t>
    </dgm:pt>
    <dgm:pt modelId="{328D029B-9EE6-4CD6-9DD8-DC49E1441BB3}" type="parTrans" cxnId="{AED1ECDC-962F-41EE-8A0E-4C1B42245E73}">
      <dgm:prSet/>
      <dgm:spPr/>
      <dgm:t>
        <a:bodyPr/>
        <a:lstStyle/>
        <a:p>
          <a:endParaRPr lang="en-US"/>
        </a:p>
      </dgm:t>
    </dgm:pt>
    <dgm:pt modelId="{350DD2A6-0B0F-4081-93F0-EA25F5449930}" type="sibTrans" cxnId="{AED1ECDC-962F-41EE-8A0E-4C1B42245E73}">
      <dgm:prSet/>
      <dgm:spPr/>
      <dgm:t>
        <a:bodyPr/>
        <a:lstStyle/>
        <a:p>
          <a:endParaRPr lang="en-US"/>
        </a:p>
      </dgm:t>
    </dgm:pt>
    <dgm:pt modelId="{30C184AD-742D-4F51-BD1B-C9FCF63832EF}" type="pres">
      <dgm:prSet presAssocID="{7B23CE0E-ED09-4C33-9924-54CEE2344ED8}" presName="linear" presStyleCnt="0">
        <dgm:presLayoutVars>
          <dgm:animLvl val="lvl"/>
          <dgm:resizeHandles val="exact"/>
        </dgm:presLayoutVars>
      </dgm:prSet>
      <dgm:spPr/>
    </dgm:pt>
    <dgm:pt modelId="{B679FFA7-75EF-4E4C-AB6E-BBDFC689E354}" type="pres">
      <dgm:prSet presAssocID="{7B6EB971-B2C1-490E-A0BC-E28EF859CF8A}" presName="parentText" presStyleLbl="node1" presStyleIdx="0" presStyleCnt="4">
        <dgm:presLayoutVars>
          <dgm:chMax val="0"/>
          <dgm:bulletEnabled val="1"/>
        </dgm:presLayoutVars>
      </dgm:prSet>
      <dgm:spPr/>
    </dgm:pt>
    <dgm:pt modelId="{E7EE1328-8204-4D63-8B2D-56496846EDFE}" type="pres">
      <dgm:prSet presAssocID="{F55BCB6C-18A0-45D9-8942-C762B50D5903}" presName="spacer" presStyleCnt="0"/>
      <dgm:spPr/>
    </dgm:pt>
    <dgm:pt modelId="{691E3F50-A9A8-4DFD-825B-9102A960D604}" type="pres">
      <dgm:prSet presAssocID="{59FC14B5-B5CD-4539-8E38-90B6B49865FF}" presName="parentText" presStyleLbl="node1" presStyleIdx="1" presStyleCnt="4">
        <dgm:presLayoutVars>
          <dgm:chMax val="0"/>
          <dgm:bulletEnabled val="1"/>
        </dgm:presLayoutVars>
      </dgm:prSet>
      <dgm:spPr/>
    </dgm:pt>
    <dgm:pt modelId="{89492BF3-A380-4EAA-AD47-BD89EA76284B}" type="pres">
      <dgm:prSet presAssocID="{C6FBA6F5-437A-41FC-811A-ED9F6F24BE95}" presName="spacer" presStyleCnt="0"/>
      <dgm:spPr/>
    </dgm:pt>
    <dgm:pt modelId="{2391002B-7029-4927-9F59-4B3B23596BC9}" type="pres">
      <dgm:prSet presAssocID="{082F11E6-AE86-406E-894A-918DA398838F}" presName="parentText" presStyleLbl="node1" presStyleIdx="2" presStyleCnt="4">
        <dgm:presLayoutVars>
          <dgm:chMax val="0"/>
          <dgm:bulletEnabled val="1"/>
        </dgm:presLayoutVars>
      </dgm:prSet>
      <dgm:spPr/>
    </dgm:pt>
    <dgm:pt modelId="{E99CEA9A-427C-4835-8420-8A84A0F11CCF}" type="pres">
      <dgm:prSet presAssocID="{FB479399-FBFD-4791-A597-40F71D9F6663}" presName="spacer" presStyleCnt="0"/>
      <dgm:spPr/>
    </dgm:pt>
    <dgm:pt modelId="{85CCBAAF-D5E4-4573-A126-7CB5833CB011}" type="pres">
      <dgm:prSet presAssocID="{15205D11-F978-4827-A9B5-C4075BF34825}" presName="parentText" presStyleLbl="node1" presStyleIdx="3" presStyleCnt="4">
        <dgm:presLayoutVars>
          <dgm:chMax val="0"/>
          <dgm:bulletEnabled val="1"/>
        </dgm:presLayoutVars>
      </dgm:prSet>
      <dgm:spPr/>
    </dgm:pt>
  </dgm:ptLst>
  <dgm:cxnLst>
    <dgm:cxn modelId="{769E3C0E-93B3-4378-8688-0E821FB156FF}" srcId="{7B23CE0E-ED09-4C33-9924-54CEE2344ED8}" destId="{7B6EB971-B2C1-490E-A0BC-E28EF859CF8A}" srcOrd="0" destOrd="0" parTransId="{559CD1AB-FC0A-43C9-98A2-85289CCE8DC9}" sibTransId="{F55BCB6C-18A0-45D9-8942-C762B50D5903}"/>
    <dgm:cxn modelId="{AA55ED3E-D708-4E40-A419-86682DF40CFC}" type="presOf" srcId="{7B6EB971-B2C1-490E-A0BC-E28EF859CF8A}" destId="{B679FFA7-75EF-4E4C-AB6E-BBDFC689E354}" srcOrd="0" destOrd="0" presId="urn:microsoft.com/office/officeart/2005/8/layout/vList2"/>
    <dgm:cxn modelId="{49D8F168-F1C6-44FC-964B-D538FA969786}" type="presOf" srcId="{7B23CE0E-ED09-4C33-9924-54CEE2344ED8}" destId="{30C184AD-742D-4F51-BD1B-C9FCF63832EF}" srcOrd="0" destOrd="0" presId="urn:microsoft.com/office/officeart/2005/8/layout/vList2"/>
    <dgm:cxn modelId="{BDE61F4B-A12A-4177-A76C-558B9D2816C3}" srcId="{7B23CE0E-ED09-4C33-9924-54CEE2344ED8}" destId="{082F11E6-AE86-406E-894A-918DA398838F}" srcOrd="2" destOrd="0" parTransId="{9B000DB7-E92A-4A05-91F8-CA34FE2C2175}" sibTransId="{FB479399-FBFD-4791-A597-40F71D9F6663}"/>
    <dgm:cxn modelId="{F1B5BD82-91BA-4AA6-B6C8-A53DFAEC38FD}" type="presOf" srcId="{082F11E6-AE86-406E-894A-918DA398838F}" destId="{2391002B-7029-4927-9F59-4B3B23596BC9}" srcOrd="0" destOrd="0" presId="urn:microsoft.com/office/officeart/2005/8/layout/vList2"/>
    <dgm:cxn modelId="{ECEB03C2-079A-4860-8CB7-228D4AFA7869}" srcId="{7B23CE0E-ED09-4C33-9924-54CEE2344ED8}" destId="{59FC14B5-B5CD-4539-8E38-90B6B49865FF}" srcOrd="1" destOrd="0" parTransId="{0DA8E657-D702-41BC-866B-A1EDEFEACC2F}" sibTransId="{C6FBA6F5-437A-41FC-811A-ED9F6F24BE95}"/>
    <dgm:cxn modelId="{91BB09D1-9D83-4B9C-A5D2-ACF5D7AA4579}" type="presOf" srcId="{59FC14B5-B5CD-4539-8E38-90B6B49865FF}" destId="{691E3F50-A9A8-4DFD-825B-9102A960D604}" srcOrd="0" destOrd="0" presId="urn:microsoft.com/office/officeart/2005/8/layout/vList2"/>
    <dgm:cxn modelId="{E7FD10D6-F111-47BA-B913-FD88DB3C0E1A}" type="presOf" srcId="{15205D11-F978-4827-A9B5-C4075BF34825}" destId="{85CCBAAF-D5E4-4573-A126-7CB5833CB011}" srcOrd="0" destOrd="0" presId="urn:microsoft.com/office/officeart/2005/8/layout/vList2"/>
    <dgm:cxn modelId="{AED1ECDC-962F-41EE-8A0E-4C1B42245E73}" srcId="{7B23CE0E-ED09-4C33-9924-54CEE2344ED8}" destId="{15205D11-F978-4827-A9B5-C4075BF34825}" srcOrd="3" destOrd="0" parTransId="{328D029B-9EE6-4CD6-9DD8-DC49E1441BB3}" sibTransId="{350DD2A6-0B0F-4081-93F0-EA25F5449930}"/>
    <dgm:cxn modelId="{81D66BC5-4516-46D6-B898-F51969792846}" type="presParOf" srcId="{30C184AD-742D-4F51-BD1B-C9FCF63832EF}" destId="{B679FFA7-75EF-4E4C-AB6E-BBDFC689E354}" srcOrd="0" destOrd="0" presId="urn:microsoft.com/office/officeart/2005/8/layout/vList2"/>
    <dgm:cxn modelId="{CCC03612-270B-48C0-802D-1FCE579FCB77}" type="presParOf" srcId="{30C184AD-742D-4F51-BD1B-C9FCF63832EF}" destId="{E7EE1328-8204-4D63-8B2D-56496846EDFE}" srcOrd="1" destOrd="0" presId="urn:microsoft.com/office/officeart/2005/8/layout/vList2"/>
    <dgm:cxn modelId="{E43A541F-99C6-428D-A633-241DE5D24685}" type="presParOf" srcId="{30C184AD-742D-4F51-BD1B-C9FCF63832EF}" destId="{691E3F50-A9A8-4DFD-825B-9102A960D604}" srcOrd="2" destOrd="0" presId="urn:microsoft.com/office/officeart/2005/8/layout/vList2"/>
    <dgm:cxn modelId="{9C297943-1A48-4F12-80DE-D726C62C07FB}" type="presParOf" srcId="{30C184AD-742D-4F51-BD1B-C9FCF63832EF}" destId="{89492BF3-A380-4EAA-AD47-BD89EA76284B}" srcOrd="3" destOrd="0" presId="urn:microsoft.com/office/officeart/2005/8/layout/vList2"/>
    <dgm:cxn modelId="{B20A11D2-9981-4740-A950-2C256EFDBE53}" type="presParOf" srcId="{30C184AD-742D-4F51-BD1B-C9FCF63832EF}" destId="{2391002B-7029-4927-9F59-4B3B23596BC9}" srcOrd="4" destOrd="0" presId="urn:microsoft.com/office/officeart/2005/8/layout/vList2"/>
    <dgm:cxn modelId="{5EF632EB-C308-427F-9275-60A95237FE18}" type="presParOf" srcId="{30C184AD-742D-4F51-BD1B-C9FCF63832EF}" destId="{E99CEA9A-427C-4835-8420-8A84A0F11CCF}" srcOrd="5" destOrd="0" presId="urn:microsoft.com/office/officeart/2005/8/layout/vList2"/>
    <dgm:cxn modelId="{BA45A80E-7FD8-4D5C-A94F-0A3BAC008A41}" type="presParOf" srcId="{30C184AD-742D-4F51-BD1B-C9FCF63832EF}" destId="{85CCBAAF-D5E4-4573-A126-7CB5833CB01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9FFA7-75EF-4E4C-AB6E-BBDFC689E354}">
      <dsp:nvSpPr>
        <dsp:cNvPr id="0" name=""/>
        <dsp:cNvSpPr/>
      </dsp:nvSpPr>
      <dsp:spPr>
        <a:xfrm>
          <a:off x="0" y="56870"/>
          <a:ext cx="10134600" cy="93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To inform- For example, the main idea or purpose is the focus of the entire essay. Nothing in the essay strays from this main idea. For example, the main idea of an essay may be about the benefits of exercise. (</a:t>
          </a:r>
          <a:r>
            <a:rPr lang="en-US" sz="1400" kern="1200" dirty="0" err="1"/>
            <a:t>Hoffner</a:t>
          </a:r>
          <a:r>
            <a:rPr lang="en-US" sz="1400" kern="1200" dirty="0"/>
            <a:t> &amp; </a:t>
          </a:r>
          <a:r>
            <a:rPr lang="en-US" sz="1400" kern="1200" dirty="0" err="1"/>
            <a:t>Hoeffner</a:t>
          </a:r>
          <a:r>
            <a:rPr lang="en-US" sz="1400" kern="1200" dirty="0"/>
            <a:t> 197)</a:t>
          </a:r>
        </a:p>
      </dsp:txBody>
      <dsp:txXfrm>
        <a:off x="45578" y="102448"/>
        <a:ext cx="10043444" cy="842504"/>
      </dsp:txXfrm>
    </dsp:sp>
    <dsp:sp modelId="{691E3F50-A9A8-4DFD-825B-9102A960D604}">
      <dsp:nvSpPr>
        <dsp:cNvPr id="0" name=""/>
        <dsp:cNvSpPr/>
      </dsp:nvSpPr>
      <dsp:spPr>
        <a:xfrm>
          <a:off x="0" y="1030850"/>
          <a:ext cx="10134600" cy="93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analyze-To explain or describe parts of something. For instance, identifying and describing the benefits of exercise, such as lowered cholesterol, lowered risk for diabetes, and lowered risk for myocarditis are all examples of analysis. The “how” and “why” are essential.</a:t>
          </a:r>
        </a:p>
      </dsp:txBody>
      <dsp:txXfrm>
        <a:off x="45578" y="1076428"/>
        <a:ext cx="10043444" cy="842504"/>
      </dsp:txXfrm>
    </dsp:sp>
    <dsp:sp modelId="{2391002B-7029-4927-9F59-4B3B23596BC9}">
      <dsp:nvSpPr>
        <dsp:cNvPr id="0" name=""/>
        <dsp:cNvSpPr/>
      </dsp:nvSpPr>
      <dsp:spPr>
        <a:xfrm>
          <a:off x="0" y="2004831"/>
          <a:ext cx="10134600" cy="93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evaluate- provide value statements or judgments of the value or worth of an idea or a value.  Evaluating whether the positive effects of exercise outweighs the bad (possible injury, electrolyte imbalance from overexertion, etc.) would be an example of evaluation. </a:t>
          </a:r>
        </a:p>
      </dsp:txBody>
      <dsp:txXfrm>
        <a:off x="45578" y="2050409"/>
        <a:ext cx="10043444" cy="842504"/>
      </dsp:txXfrm>
    </dsp:sp>
    <dsp:sp modelId="{85CCBAAF-D5E4-4573-A126-7CB5833CB011}">
      <dsp:nvSpPr>
        <dsp:cNvPr id="0" name=""/>
        <dsp:cNvSpPr/>
      </dsp:nvSpPr>
      <dsp:spPr>
        <a:xfrm>
          <a:off x="0" y="2978811"/>
          <a:ext cx="10134600" cy="9336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persuade-to get the readers to agree with your stance. By focusing on examples of why exercise outweighs the bad and for what reasons, works to convince the reader to consider your stance. To present an unbiased argument, you should acknowledge and refute an opposing view to allow your reader to decide what to believe for themselves. Your goal is to persuade them with convincing arguments, evidence, and examples.</a:t>
          </a:r>
        </a:p>
      </dsp:txBody>
      <dsp:txXfrm>
        <a:off x="45578" y="3024389"/>
        <a:ext cx="10043444" cy="8425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997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1760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13506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401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744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5054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2763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2838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46524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7674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8/27/2022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43071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8/27/2022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64002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407B17C-421C-8051-28C3-9BF4C59DED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89"/>
          </a:xfrm>
          <a:prstGeom prst="rect">
            <a:avLst/>
          </a:prstGeom>
        </p:spPr>
      </p:pic>
      <p:sp>
        <p:nvSpPr>
          <p:cNvPr id="11" name="Rectangle 5">
            <a:extLst>
              <a:ext uri="{FF2B5EF4-FFF2-40B4-BE49-F238E27FC236}">
                <a16:creationId xmlns:a16="http://schemas.microsoft.com/office/drawing/2014/main" id="{FDCD62BB-F134-412E-AF5B-602B04458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50337"/>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7CEA2-2A2B-7CD6-1525-D5EF6CB733DB}"/>
              </a:ext>
            </a:extLst>
          </p:cNvPr>
          <p:cNvSpPr>
            <a:spLocks noGrp="1"/>
          </p:cNvSpPr>
          <p:nvPr>
            <p:ph type="ctrTitle"/>
          </p:nvPr>
        </p:nvSpPr>
        <p:spPr>
          <a:xfrm>
            <a:off x="1048561" y="1066800"/>
            <a:ext cx="3931320" cy="2267193"/>
          </a:xfrm>
        </p:spPr>
        <p:txBody>
          <a:bodyPr>
            <a:normAutofit/>
          </a:bodyPr>
          <a:lstStyle/>
          <a:p>
            <a:pPr>
              <a:lnSpc>
                <a:spcPct val="100000"/>
              </a:lnSpc>
            </a:pPr>
            <a:r>
              <a:rPr lang="en-US" sz="2200" dirty="0"/>
              <a:t>ENG 098: Lecture On Identifying and Creating the Main Ideas and Support in Writing</a:t>
            </a:r>
          </a:p>
        </p:txBody>
      </p:sp>
      <p:sp>
        <p:nvSpPr>
          <p:cNvPr id="3" name="Subtitle 2">
            <a:extLst>
              <a:ext uri="{FF2B5EF4-FFF2-40B4-BE49-F238E27FC236}">
                <a16:creationId xmlns:a16="http://schemas.microsoft.com/office/drawing/2014/main" id="{C4394380-51A4-21A4-4540-72F31D48F48B}"/>
              </a:ext>
            </a:extLst>
          </p:cNvPr>
          <p:cNvSpPr>
            <a:spLocks noGrp="1"/>
          </p:cNvSpPr>
          <p:nvPr>
            <p:ph type="subTitle" idx="1"/>
          </p:nvPr>
        </p:nvSpPr>
        <p:spPr>
          <a:xfrm>
            <a:off x="1048561" y="4327781"/>
            <a:ext cx="3931321" cy="1033669"/>
          </a:xfrm>
        </p:spPr>
        <p:txBody>
          <a:bodyPr>
            <a:normAutofit/>
          </a:bodyPr>
          <a:lstStyle/>
          <a:p>
            <a:r>
              <a:rPr lang="en-US" dirty="0"/>
              <a:t>Week 4 Lecture on </a:t>
            </a:r>
            <a:r>
              <a:rPr lang="en-US" i="1" dirty="0"/>
              <a:t>Common Ground </a:t>
            </a:r>
            <a:r>
              <a:rPr lang="en-US" dirty="0"/>
              <a:t>from Chapter 10</a:t>
            </a:r>
          </a:p>
        </p:txBody>
      </p:sp>
      <p:grpSp>
        <p:nvGrpSpPr>
          <p:cNvPr id="13" name="Group 12">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14" name="Rectangle 13">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832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83BD4-3FE4-904C-F267-1D30A0A3AB2C}"/>
              </a:ext>
            </a:extLst>
          </p:cNvPr>
          <p:cNvSpPr>
            <a:spLocks noGrp="1"/>
          </p:cNvSpPr>
          <p:nvPr>
            <p:ph type="title"/>
          </p:nvPr>
        </p:nvSpPr>
        <p:spPr>
          <a:xfrm>
            <a:off x="1038883" y="1000366"/>
            <a:ext cx="3995397" cy="1239627"/>
          </a:xfrm>
        </p:spPr>
        <p:txBody>
          <a:bodyPr anchor="b">
            <a:normAutofit/>
          </a:bodyPr>
          <a:lstStyle/>
          <a:p>
            <a:pPr algn="ctr">
              <a:lnSpc>
                <a:spcPct val="100000"/>
              </a:lnSpc>
            </a:pPr>
            <a:r>
              <a:rPr lang="en-US" sz="2200" dirty="0"/>
              <a:t>Examples of a Good Thesis (Specific Topic) Vs. a Weak Thesis (Not Specific-Broad Topic)</a:t>
            </a:r>
          </a:p>
        </p:txBody>
      </p:sp>
      <p:sp>
        <p:nvSpPr>
          <p:cNvPr id="3078" name="Content Placeholder 3077">
            <a:extLst>
              <a:ext uri="{FF2B5EF4-FFF2-40B4-BE49-F238E27FC236}">
                <a16:creationId xmlns:a16="http://schemas.microsoft.com/office/drawing/2014/main" id="{A72A48C5-974E-230E-82B1-E1BC3D86947A}"/>
              </a:ext>
            </a:extLst>
          </p:cNvPr>
          <p:cNvSpPr>
            <a:spLocks noGrp="1"/>
          </p:cNvSpPr>
          <p:nvPr>
            <p:ph idx="1"/>
          </p:nvPr>
        </p:nvSpPr>
        <p:spPr>
          <a:xfrm>
            <a:off x="1096144" y="2884395"/>
            <a:ext cx="3862062" cy="2469140"/>
          </a:xfrm>
        </p:spPr>
        <p:txBody>
          <a:bodyPr>
            <a:normAutofit/>
          </a:bodyPr>
          <a:lstStyle/>
          <a:p>
            <a:pPr algn="ctr"/>
            <a:r>
              <a:rPr lang="en-US" dirty="0"/>
              <a:t>A poor thesis statement is one that is a general fact, that is too broad, or simply presents generalities. A good thesis focuses on answering a specific question about a topic from an original point of view.</a:t>
            </a:r>
          </a:p>
        </p:txBody>
      </p:sp>
      <p:pic>
        <p:nvPicPr>
          <p:cNvPr id="3074" name="Picture 2" descr="See the source image">
            <a:extLst>
              <a:ext uri="{FF2B5EF4-FFF2-40B4-BE49-F238E27FC236}">
                <a16:creationId xmlns:a16="http://schemas.microsoft.com/office/drawing/2014/main" id="{92DD8DAB-6CF7-9EED-7082-8ED6F1996E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05500" y="1328122"/>
            <a:ext cx="5715000" cy="4286250"/>
          </a:xfrm>
          <a:prstGeom prst="rect">
            <a:avLst/>
          </a:prstGeom>
          <a:noFill/>
          <a:extLst>
            <a:ext uri="{909E8E84-426E-40DD-AFC4-6F175D3DCCD1}">
              <a14:hiddenFill xmlns:a14="http://schemas.microsoft.com/office/drawing/2010/main">
                <a:solidFill>
                  <a:srgbClr val="FFFFFF"/>
                </a:solidFill>
              </a14:hiddenFill>
            </a:ext>
          </a:extLst>
        </p:spPr>
      </p:pic>
      <p:grpSp>
        <p:nvGrpSpPr>
          <p:cNvPr id="3085" name="Group 3084">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3086" name="Rectangle 3085">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7" name="Straight Connector 3086">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88" name="Straight Connector 3087">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162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7E4D-8B4F-7A67-EC27-98D4598F13F8}"/>
              </a:ext>
            </a:extLst>
          </p:cNvPr>
          <p:cNvSpPr>
            <a:spLocks noGrp="1"/>
          </p:cNvSpPr>
          <p:nvPr>
            <p:ph type="title"/>
          </p:nvPr>
        </p:nvSpPr>
        <p:spPr/>
        <p:txBody>
          <a:bodyPr/>
          <a:lstStyle/>
          <a:p>
            <a:r>
              <a:rPr lang="en-US" dirty="0"/>
              <a:t>Where is the Main Idea in a Paragraph and an Essay?</a:t>
            </a:r>
          </a:p>
        </p:txBody>
      </p:sp>
      <p:sp>
        <p:nvSpPr>
          <p:cNvPr id="3" name="Content Placeholder 2">
            <a:extLst>
              <a:ext uri="{FF2B5EF4-FFF2-40B4-BE49-F238E27FC236}">
                <a16:creationId xmlns:a16="http://schemas.microsoft.com/office/drawing/2014/main" id="{D2B300C6-0026-4623-F426-7E2C8F6EF29C}"/>
              </a:ext>
            </a:extLst>
          </p:cNvPr>
          <p:cNvSpPr>
            <a:spLocks noGrp="1"/>
          </p:cNvSpPr>
          <p:nvPr>
            <p:ph idx="1"/>
          </p:nvPr>
        </p:nvSpPr>
        <p:spPr/>
        <p:txBody>
          <a:bodyPr/>
          <a:lstStyle/>
          <a:p>
            <a:r>
              <a:rPr lang="en-US" dirty="0"/>
              <a:t>The thesis is the main idea in an essay.</a:t>
            </a:r>
          </a:p>
          <a:p>
            <a:r>
              <a:rPr lang="en-US" dirty="0"/>
              <a:t>In an essay, the main idea is found in the topic sentence.</a:t>
            </a:r>
          </a:p>
          <a:p>
            <a:endParaRPr lang="en-US" dirty="0"/>
          </a:p>
        </p:txBody>
      </p:sp>
    </p:spTree>
    <p:extLst>
      <p:ext uri="{BB962C8B-B14F-4D97-AF65-F5344CB8AC3E}">
        <p14:creationId xmlns:p14="http://schemas.microsoft.com/office/powerpoint/2010/main" val="3661430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7" name="Group 2056">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058" name="Rectangle 2057">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59" name="Straight Connector 2058">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2062" name="Rectangle 2061">
            <a:extLst>
              <a:ext uri="{FF2B5EF4-FFF2-40B4-BE49-F238E27FC236}">
                <a16:creationId xmlns:a16="http://schemas.microsoft.com/office/drawing/2014/main" id="{DB33B578-A8C0-4D0F-8846-FBE386EDC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8" name="Group 2067">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069" name="Rectangle 2068">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0" name="Straight Connector 2069">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1AA14EF-1C22-F89F-239E-1DE916F5584B}"/>
              </a:ext>
            </a:extLst>
          </p:cNvPr>
          <p:cNvSpPr>
            <a:spLocks noGrp="1"/>
          </p:cNvSpPr>
          <p:nvPr>
            <p:ph type="title"/>
          </p:nvPr>
        </p:nvSpPr>
        <p:spPr>
          <a:xfrm>
            <a:off x="1406924" y="1398850"/>
            <a:ext cx="3282152" cy="2030150"/>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ON </a:t>
            </a:r>
            <a:r>
              <a:rPr lang="en-US" sz="2800" cap="all" spc="390" dirty="0"/>
              <a:t>THE 5 TYPES OF THESIS STATEMENTS</a:t>
            </a:r>
            <a:endParaRPr lang="en-US" sz="2800" kern="1200" cap="all" spc="390" baseline="0" dirty="0">
              <a:solidFill>
                <a:schemeClr val="tx2"/>
              </a:solidFill>
              <a:latin typeface="+mj-lt"/>
              <a:ea typeface="+mj-ea"/>
              <a:cs typeface="+mj-cs"/>
            </a:endParaRPr>
          </a:p>
        </p:txBody>
      </p:sp>
      <p:pic>
        <p:nvPicPr>
          <p:cNvPr id="2050" name="Picture 2" descr="See the source image">
            <a:extLst>
              <a:ext uri="{FF2B5EF4-FFF2-40B4-BE49-F238E27FC236}">
                <a16:creationId xmlns:a16="http://schemas.microsoft.com/office/drawing/2014/main" id="{04802571-5B29-1D36-27AC-7F324D6589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0"/>
            <a:ext cx="601669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008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1E841-6F36-EAF1-B2DC-D9BF9162668B}"/>
              </a:ext>
            </a:extLst>
          </p:cNvPr>
          <p:cNvSpPr>
            <a:spLocks noGrp="1"/>
          </p:cNvSpPr>
          <p:nvPr>
            <p:ph type="title"/>
          </p:nvPr>
        </p:nvSpPr>
        <p:spPr/>
        <p:txBody>
          <a:bodyPr/>
          <a:lstStyle/>
          <a:p>
            <a:r>
              <a:rPr lang="en-US" dirty="0"/>
              <a:t>Identify the Type of  Thesis Statement:</a:t>
            </a:r>
          </a:p>
        </p:txBody>
      </p:sp>
      <p:sp>
        <p:nvSpPr>
          <p:cNvPr id="3" name="Content Placeholder 2">
            <a:extLst>
              <a:ext uri="{FF2B5EF4-FFF2-40B4-BE49-F238E27FC236}">
                <a16:creationId xmlns:a16="http://schemas.microsoft.com/office/drawing/2014/main" id="{A71D5092-0358-19C8-BD1E-D2F2224DE028}"/>
              </a:ext>
            </a:extLst>
          </p:cNvPr>
          <p:cNvSpPr>
            <a:spLocks noGrp="1"/>
          </p:cNvSpPr>
          <p:nvPr>
            <p:ph idx="1"/>
          </p:nvPr>
        </p:nvSpPr>
        <p:spPr/>
        <p:txBody>
          <a:bodyPr/>
          <a:lstStyle/>
          <a:p>
            <a:r>
              <a:rPr lang="en-US" dirty="0"/>
              <a:t>Ecological issues arise for these reasons:  if there is lack of co-operation among the major nation, if there is uncontrolled exploitation and utilization of resources, or if uncontrolled exploitation of non-renewable resources occur, and contamination of the water.</a:t>
            </a:r>
          </a:p>
        </p:txBody>
      </p:sp>
    </p:spTree>
    <p:extLst>
      <p:ext uri="{BB962C8B-B14F-4D97-AF65-F5344CB8AC3E}">
        <p14:creationId xmlns:p14="http://schemas.microsoft.com/office/powerpoint/2010/main" val="140089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89798-10DE-16CF-12EB-8062E94FE6D6}"/>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B375FAAE-C49D-CB48-FA48-D5DC2DDCDBAF}"/>
              </a:ext>
            </a:extLst>
          </p:cNvPr>
          <p:cNvSpPr>
            <a:spLocks noGrp="1"/>
          </p:cNvSpPr>
          <p:nvPr>
            <p:ph idx="1"/>
          </p:nvPr>
        </p:nvSpPr>
        <p:spPr/>
        <p:txBody>
          <a:bodyPr/>
          <a:lstStyle/>
          <a:p>
            <a:r>
              <a:rPr lang="en-US" dirty="0"/>
              <a:t>This is a cause and effect thesis statement. It identifies the causes or reasons for ecological issues.</a:t>
            </a:r>
          </a:p>
          <a:p>
            <a:endParaRPr lang="en-US" dirty="0"/>
          </a:p>
        </p:txBody>
      </p:sp>
    </p:spTree>
    <p:extLst>
      <p:ext uri="{BB962C8B-B14F-4D97-AF65-F5344CB8AC3E}">
        <p14:creationId xmlns:p14="http://schemas.microsoft.com/office/powerpoint/2010/main" val="128652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2CB8-F8F7-C77E-01D9-BED9AF60ECFA}"/>
              </a:ext>
            </a:extLst>
          </p:cNvPr>
          <p:cNvSpPr>
            <a:spLocks noGrp="1"/>
          </p:cNvSpPr>
          <p:nvPr>
            <p:ph type="title"/>
          </p:nvPr>
        </p:nvSpPr>
        <p:spPr/>
        <p:txBody>
          <a:bodyPr/>
          <a:lstStyle/>
          <a:p>
            <a:r>
              <a:rPr lang="en-US" dirty="0"/>
              <a:t>How to Identify a Thesis in an Article</a:t>
            </a:r>
          </a:p>
        </p:txBody>
      </p:sp>
      <p:sp>
        <p:nvSpPr>
          <p:cNvPr id="3" name="Content Placeholder 2">
            <a:extLst>
              <a:ext uri="{FF2B5EF4-FFF2-40B4-BE49-F238E27FC236}">
                <a16:creationId xmlns:a16="http://schemas.microsoft.com/office/drawing/2014/main" id="{65B47BC4-98A8-7D70-F956-79D9A407D3F1}"/>
              </a:ext>
            </a:extLst>
          </p:cNvPr>
          <p:cNvSpPr>
            <a:spLocks noGrp="1"/>
          </p:cNvSpPr>
          <p:nvPr>
            <p:ph idx="1"/>
          </p:nvPr>
        </p:nvSpPr>
        <p:spPr/>
        <p:txBody>
          <a:bodyPr/>
          <a:lstStyle/>
          <a:p>
            <a:r>
              <a:rPr lang="en-US" dirty="0"/>
              <a:t>According to Chapter 10 of </a:t>
            </a:r>
            <a:r>
              <a:rPr lang="en-US" i="1" dirty="0"/>
              <a:t>Common Ground</a:t>
            </a:r>
            <a:r>
              <a:rPr lang="en-US" dirty="0"/>
              <a:t>, the thesis may be found  in a conclusion paragraph or body paragraph in an article.</a:t>
            </a:r>
          </a:p>
        </p:txBody>
      </p:sp>
    </p:spTree>
    <p:extLst>
      <p:ext uri="{BB962C8B-B14F-4D97-AF65-F5344CB8AC3E}">
        <p14:creationId xmlns:p14="http://schemas.microsoft.com/office/powerpoint/2010/main" val="2996370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4BD6-EC17-7EFC-BF38-BBFE6DE86520}"/>
              </a:ext>
            </a:extLst>
          </p:cNvPr>
          <p:cNvSpPr>
            <a:spLocks noGrp="1"/>
          </p:cNvSpPr>
          <p:nvPr>
            <p:ph type="title"/>
          </p:nvPr>
        </p:nvSpPr>
        <p:spPr/>
        <p:txBody>
          <a:bodyPr/>
          <a:lstStyle/>
          <a:p>
            <a:r>
              <a:rPr lang="en-US" dirty="0"/>
              <a:t>How to Identify the Thesis:</a:t>
            </a:r>
          </a:p>
        </p:txBody>
      </p:sp>
      <p:pic>
        <p:nvPicPr>
          <p:cNvPr id="10242" name="Picture 2" descr="See the source image">
            <a:extLst>
              <a:ext uri="{FF2B5EF4-FFF2-40B4-BE49-F238E27FC236}">
                <a16:creationId xmlns:a16="http://schemas.microsoft.com/office/drawing/2014/main" id="{A72E08E8-D972-05FC-BF19-6AC3D98A50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23816" y="3137201"/>
            <a:ext cx="4732083" cy="29693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ee the source image">
            <a:extLst>
              <a:ext uri="{FF2B5EF4-FFF2-40B4-BE49-F238E27FC236}">
                <a16:creationId xmlns:a16="http://schemas.microsoft.com/office/drawing/2014/main" id="{9EA7767A-8DA3-6FB0-DB08-AE73CE644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245" y="2113916"/>
            <a:ext cx="6200922" cy="389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5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9" name="Rectangle 1536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1"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5899"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30EA8-FF07-7079-F500-ECB25619955A}"/>
              </a:ext>
            </a:extLst>
          </p:cNvPr>
          <p:cNvSpPr>
            <a:spLocks noGrp="1"/>
          </p:cNvSpPr>
          <p:nvPr>
            <p:ph type="title"/>
          </p:nvPr>
        </p:nvSpPr>
        <p:spPr>
          <a:xfrm>
            <a:off x="7150882" y="1000366"/>
            <a:ext cx="3995397" cy="1239627"/>
          </a:xfrm>
        </p:spPr>
        <p:txBody>
          <a:bodyPr anchor="b">
            <a:normAutofit/>
          </a:bodyPr>
          <a:lstStyle/>
          <a:p>
            <a:pPr algn="ctr"/>
            <a:r>
              <a:rPr lang="en-US" dirty="0"/>
              <a:t>How to Write a Paragraph</a:t>
            </a:r>
            <a:endParaRPr lang="en-US"/>
          </a:p>
        </p:txBody>
      </p:sp>
      <p:sp>
        <p:nvSpPr>
          <p:cNvPr id="15366" name="Content Placeholder 15365">
            <a:extLst>
              <a:ext uri="{FF2B5EF4-FFF2-40B4-BE49-F238E27FC236}">
                <a16:creationId xmlns:a16="http://schemas.microsoft.com/office/drawing/2014/main" id="{12B9DCCC-E37C-2FA9-2FA3-C423EFAB6429}"/>
              </a:ext>
            </a:extLst>
          </p:cNvPr>
          <p:cNvSpPr>
            <a:spLocks noGrp="1"/>
          </p:cNvSpPr>
          <p:nvPr>
            <p:ph idx="1"/>
          </p:nvPr>
        </p:nvSpPr>
        <p:spPr>
          <a:xfrm>
            <a:off x="7279965" y="2884395"/>
            <a:ext cx="3766670" cy="2469140"/>
          </a:xfrm>
        </p:spPr>
        <p:txBody>
          <a:bodyPr>
            <a:normAutofit fontScale="70000" lnSpcReduction="20000"/>
          </a:bodyPr>
          <a:lstStyle/>
          <a:p>
            <a:pPr algn="ctr"/>
            <a:r>
              <a:rPr lang="en-US" dirty="0"/>
              <a:t>A paragraph expresses one main idea, starting with a topic sentence that presents an attention getter that can be an anecdote or a question based on the overall point of the topic that is not specific. There is paragraph development of details in a chronological order needed to lead into a central claim (fact, opinion, or belief), examples and illustrations proving the claim, and a conclusion that sums up the main idea of the paragraph.</a:t>
            </a:r>
          </a:p>
        </p:txBody>
      </p:sp>
      <p:pic>
        <p:nvPicPr>
          <p:cNvPr id="15362" name="Picture 2" descr="See the source image">
            <a:extLst>
              <a:ext uri="{FF2B5EF4-FFF2-40B4-BE49-F238E27FC236}">
                <a16:creationId xmlns:a16="http://schemas.microsoft.com/office/drawing/2014/main" id="{5221BA96-2A47-1BE1-46ED-550920107E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901" y="1953629"/>
            <a:ext cx="5372100" cy="3035236"/>
          </a:xfrm>
          <a:prstGeom prst="rect">
            <a:avLst/>
          </a:prstGeom>
          <a:noFill/>
          <a:extLst>
            <a:ext uri="{909E8E84-426E-40DD-AFC4-6F175D3DCCD1}">
              <a14:hiddenFill xmlns:a14="http://schemas.microsoft.com/office/drawing/2010/main">
                <a:solidFill>
                  <a:srgbClr val="FFFFFF"/>
                </a:solidFill>
              </a14:hiddenFill>
            </a:ext>
          </a:extLst>
        </p:spPr>
      </p:pic>
      <p:grpSp>
        <p:nvGrpSpPr>
          <p:cNvPr id="15373" name="Group 1537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92478" y="2543656"/>
            <a:ext cx="867485" cy="115439"/>
            <a:chOff x="8910933" y="1861308"/>
            <a:chExt cx="867485" cy="115439"/>
          </a:xfrm>
        </p:grpSpPr>
        <p:sp>
          <p:nvSpPr>
            <p:cNvPr id="15374" name="Rectangle 1537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75" name="Straight Connector 1537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76" name="Straight Connector 1537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429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6B99-E5A1-9691-C4C5-4D6E0E723C74}"/>
              </a:ext>
            </a:extLst>
          </p:cNvPr>
          <p:cNvSpPr>
            <a:spLocks noGrp="1"/>
          </p:cNvSpPr>
          <p:nvPr>
            <p:ph type="title"/>
          </p:nvPr>
        </p:nvSpPr>
        <p:spPr/>
        <p:txBody>
          <a:bodyPr/>
          <a:lstStyle/>
          <a:p>
            <a:r>
              <a:rPr lang="en-US" dirty="0"/>
              <a:t>How to Write a Well-Written Essay Instructional Video</a:t>
            </a:r>
          </a:p>
        </p:txBody>
      </p:sp>
      <p:sp>
        <p:nvSpPr>
          <p:cNvPr id="3" name="Content Placeholder 2">
            <a:extLst>
              <a:ext uri="{FF2B5EF4-FFF2-40B4-BE49-F238E27FC236}">
                <a16:creationId xmlns:a16="http://schemas.microsoft.com/office/drawing/2014/main" id="{3262C27A-027D-FD29-C318-5AE92F035558}"/>
              </a:ext>
            </a:extLst>
          </p:cNvPr>
          <p:cNvSpPr>
            <a:spLocks noGrp="1"/>
          </p:cNvSpPr>
          <p:nvPr>
            <p:ph idx="1"/>
          </p:nvPr>
        </p:nvSpPr>
        <p:spPr/>
        <p:txBody>
          <a:bodyPr/>
          <a:lstStyle/>
          <a:p>
            <a:r>
              <a:rPr lang="en-US" dirty="0"/>
              <a:t>https://youtu.be/UuOWNNvupik</a:t>
            </a:r>
          </a:p>
        </p:txBody>
      </p:sp>
    </p:spTree>
    <p:extLst>
      <p:ext uri="{BB962C8B-B14F-4D97-AF65-F5344CB8AC3E}">
        <p14:creationId xmlns:p14="http://schemas.microsoft.com/office/powerpoint/2010/main" val="2324799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513E-1B82-FEED-595E-D89F97B40732}"/>
              </a:ext>
            </a:extLst>
          </p:cNvPr>
          <p:cNvSpPr>
            <a:spLocks noGrp="1"/>
          </p:cNvSpPr>
          <p:nvPr>
            <p:ph type="title"/>
          </p:nvPr>
        </p:nvSpPr>
        <p:spPr/>
        <p:txBody>
          <a:bodyPr/>
          <a:lstStyle/>
          <a:p>
            <a:r>
              <a:rPr lang="en-US" dirty="0"/>
              <a:t>How to Structure an Essay</a:t>
            </a:r>
          </a:p>
        </p:txBody>
      </p:sp>
      <p:pic>
        <p:nvPicPr>
          <p:cNvPr id="7170" name="Picture 2" descr="See the source image">
            <a:extLst>
              <a:ext uri="{FF2B5EF4-FFF2-40B4-BE49-F238E27FC236}">
                <a16:creationId xmlns:a16="http://schemas.microsoft.com/office/drawing/2014/main" id="{B839F5E0-022C-2B1F-B7DB-08FB9F7DF2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3946" y="2162175"/>
            <a:ext cx="6064107" cy="39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312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7ED7-C110-A740-1B0F-8E502B6629C8}"/>
              </a:ext>
            </a:extLst>
          </p:cNvPr>
          <p:cNvSpPr>
            <a:spLocks noGrp="1"/>
          </p:cNvSpPr>
          <p:nvPr>
            <p:ph type="title"/>
          </p:nvPr>
        </p:nvSpPr>
        <p:spPr/>
        <p:txBody>
          <a:bodyPr/>
          <a:lstStyle/>
          <a:p>
            <a:r>
              <a:rPr lang="en-US"/>
              <a:t>On the Purposes of a Text</a:t>
            </a:r>
            <a:endParaRPr lang="en-US" dirty="0"/>
          </a:p>
        </p:txBody>
      </p:sp>
      <p:graphicFrame>
        <p:nvGraphicFramePr>
          <p:cNvPr id="5" name="Content Placeholder 2">
            <a:extLst>
              <a:ext uri="{FF2B5EF4-FFF2-40B4-BE49-F238E27FC236}">
                <a16:creationId xmlns:a16="http://schemas.microsoft.com/office/drawing/2014/main" id="{949065C4-870C-C0A2-C837-C73CC1BBFFD4}"/>
              </a:ext>
            </a:extLst>
          </p:cNvPr>
          <p:cNvGraphicFramePr>
            <a:graphicFrameLocks noGrp="1"/>
          </p:cNvGraphicFramePr>
          <p:nvPr>
            <p:ph idx="1"/>
            <p:extLst>
              <p:ext uri="{D42A27DB-BD31-4B8C-83A1-F6EECF244321}">
                <p14:modId xmlns:p14="http://schemas.microsoft.com/office/powerpoint/2010/main" val="1744773956"/>
              </p:ext>
            </p:extLst>
          </p:nvPr>
        </p:nvGraphicFramePr>
        <p:xfrm>
          <a:off x="1028700" y="2161903"/>
          <a:ext cx="10134600" cy="3969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920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7" name="Rectangle 12296">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1" name="Rectangle 12300">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1188651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6B666-496C-EE28-A1B4-EBA97EC917DB}"/>
              </a:ext>
            </a:extLst>
          </p:cNvPr>
          <p:cNvSpPr>
            <a:spLocks noGrp="1"/>
          </p:cNvSpPr>
          <p:nvPr>
            <p:ph type="title"/>
          </p:nvPr>
        </p:nvSpPr>
        <p:spPr>
          <a:xfrm>
            <a:off x="1028700" y="723901"/>
            <a:ext cx="5836920" cy="1288884"/>
          </a:xfrm>
        </p:spPr>
        <p:txBody>
          <a:bodyPr anchor="b">
            <a:normAutofit/>
          </a:bodyPr>
          <a:lstStyle/>
          <a:p>
            <a:pPr algn="ctr"/>
            <a:r>
              <a:rPr lang="en-US" dirty="0"/>
              <a:t>On Pre-Writing/Outlining</a:t>
            </a:r>
            <a:endParaRPr lang="en-US"/>
          </a:p>
        </p:txBody>
      </p:sp>
      <p:sp>
        <p:nvSpPr>
          <p:cNvPr id="12294" name="Content Placeholder 12293">
            <a:extLst>
              <a:ext uri="{FF2B5EF4-FFF2-40B4-BE49-F238E27FC236}">
                <a16:creationId xmlns:a16="http://schemas.microsoft.com/office/drawing/2014/main" id="{254694F9-11A6-8EB6-3BD6-4DD9EE939895}"/>
              </a:ext>
            </a:extLst>
          </p:cNvPr>
          <p:cNvSpPr>
            <a:spLocks noGrp="1"/>
          </p:cNvSpPr>
          <p:nvPr>
            <p:ph idx="1"/>
          </p:nvPr>
        </p:nvSpPr>
        <p:spPr>
          <a:xfrm>
            <a:off x="1266529" y="2732545"/>
            <a:ext cx="5384169" cy="3232826"/>
          </a:xfrm>
        </p:spPr>
        <p:txBody>
          <a:bodyPr anchor="t">
            <a:normAutofit/>
          </a:bodyPr>
          <a:lstStyle/>
          <a:p>
            <a:pPr algn="r"/>
            <a:r>
              <a:rPr lang="en-US" dirty="0"/>
              <a:t>Prewrite ideas that you want to possibly write about. Narrow the list and free write or cluster map ideas for one topic. Outline the thesis, topic sentence, central claims, and examples in a chronological order of importance.  In the conclusion, sum up the main idea of the paper. Call to action. How can others benefit from the values and life lessons within your paper? Always complete these steps before drafting.</a:t>
            </a:r>
          </a:p>
        </p:txBody>
      </p:sp>
      <p:pic>
        <p:nvPicPr>
          <p:cNvPr id="12290" name="Picture 2" descr="See the source image">
            <a:extLst>
              <a:ext uri="{FF2B5EF4-FFF2-40B4-BE49-F238E27FC236}">
                <a16:creationId xmlns:a16="http://schemas.microsoft.com/office/drawing/2014/main" id="{52FCB031-96F9-934D-9937-A9D18185C45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tretch>
            <a:fillRect/>
          </a:stretch>
        </p:blipFill>
        <p:spPr bwMode="auto">
          <a:xfrm>
            <a:off x="7741239" y="2006006"/>
            <a:ext cx="3666392" cy="2749794"/>
          </a:xfrm>
          <a:prstGeom prst="rect">
            <a:avLst/>
          </a:prstGeom>
          <a:noFill/>
          <a:extLst>
            <a:ext uri="{909E8E84-426E-40DD-AFC4-6F175D3DCCD1}">
              <a14:hiddenFill xmlns:a14="http://schemas.microsoft.com/office/drawing/2010/main">
                <a:solidFill>
                  <a:srgbClr val="FFFFFF"/>
                </a:solidFill>
              </a14:hiddenFill>
            </a:ext>
          </a:extLst>
        </p:spPr>
      </p:pic>
      <p:grpSp>
        <p:nvGrpSpPr>
          <p:cNvPr id="12303" name="Group 12302">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3418" y="2320171"/>
            <a:ext cx="867485" cy="115439"/>
            <a:chOff x="8910933" y="1861308"/>
            <a:chExt cx="867485" cy="115439"/>
          </a:xfrm>
        </p:grpSpPr>
        <p:sp>
          <p:nvSpPr>
            <p:cNvPr id="12304" name="Rectangle 12303">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2305" name="Straight Connector 12304">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06" name="Straight Connector 12305">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801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715954-20A7-5717-13E0-833A0AF896DF}"/>
              </a:ext>
            </a:extLst>
          </p:cNvPr>
          <p:cNvSpPr>
            <a:spLocks noGrp="1"/>
          </p:cNvSpPr>
          <p:nvPr>
            <p:ph type="title"/>
          </p:nvPr>
        </p:nvSpPr>
        <p:spPr>
          <a:xfrm>
            <a:off x="6849264" y="733100"/>
            <a:ext cx="4618836" cy="1275669"/>
          </a:xfrm>
        </p:spPr>
        <p:txBody>
          <a:bodyPr anchor="b">
            <a:normAutofit/>
          </a:bodyPr>
          <a:lstStyle/>
          <a:p>
            <a:pPr algn="ctr"/>
            <a:r>
              <a:rPr lang="en-US" dirty="0"/>
              <a:t>Creating Support from pg. 214</a:t>
            </a:r>
          </a:p>
        </p:txBody>
      </p:sp>
      <p:sp>
        <p:nvSpPr>
          <p:cNvPr id="3" name="Content Placeholder 2">
            <a:extLst>
              <a:ext uri="{FF2B5EF4-FFF2-40B4-BE49-F238E27FC236}">
                <a16:creationId xmlns:a16="http://schemas.microsoft.com/office/drawing/2014/main" id="{D9E6E069-1D2C-4BE6-7219-A0E6DF773EA5}"/>
              </a:ext>
            </a:extLst>
          </p:cNvPr>
          <p:cNvSpPr>
            <a:spLocks noGrp="1"/>
          </p:cNvSpPr>
          <p:nvPr>
            <p:ph idx="1"/>
          </p:nvPr>
        </p:nvSpPr>
        <p:spPr>
          <a:xfrm>
            <a:off x="7182615" y="2216151"/>
            <a:ext cx="3943575" cy="3390900"/>
          </a:xfrm>
        </p:spPr>
        <p:txBody>
          <a:bodyPr anchor="t">
            <a:normAutofit lnSpcReduction="10000"/>
          </a:bodyPr>
          <a:lstStyle/>
          <a:p>
            <a:pPr algn="ctr">
              <a:lnSpc>
                <a:spcPct val="100000"/>
              </a:lnSpc>
            </a:pPr>
            <a:r>
              <a:rPr lang="en-US" sz="1900" dirty="0"/>
              <a:t>Write your thesis</a:t>
            </a:r>
          </a:p>
          <a:p>
            <a:pPr algn="ctr">
              <a:lnSpc>
                <a:spcPct val="100000"/>
              </a:lnSpc>
            </a:pPr>
            <a:r>
              <a:rPr lang="en-US" sz="1900" dirty="0"/>
              <a:t>Prewrite to develop support and </a:t>
            </a:r>
            <a:r>
              <a:rPr lang="en-US" sz="1900" dirty="0" err="1"/>
              <a:t>frewrite</a:t>
            </a:r>
            <a:endParaRPr lang="en-US" sz="1900" dirty="0"/>
          </a:p>
          <a:p>
            <a:pPr algn="ctr">
              <a:lnSpc>
                <a:spcPct val="100000"/>
              </a:lnSpc>
            </a:pPr>
            <a:r>
              <a:rPr lang="en-US" sz="1900" dirty="0"/>
              <a:t>Circle important ideas and select three or four to be major supporting points</a:t>
            </a:r>
          </a:p>
          <a:p>
            <a:pPr algn="ctr">
              <a:lnSpc>
                <a:spcPct val="100000"/>
              </a:lnSpc>
            </a:pPr>
            <a:r>
              <a:rPr lang="en-US" sz="1900" dirty="0"/>
              <a:t>Write a topic sentence for each supporting point</a:t>
            </a:r>
          </a:p>
          <a:p>
            <a:pPr algn="ctr">
              <a:lnSpc>
                <a:spcPct val="100000"/>
              </a:lnSpc>
            </a:pPr>
            <a:r>
              <a:rPr lang="en-US" sz="1900" dirty="0"/>
              <a:t>Figure out reasons, explanations for examples for each supporting point</a:t>
            </a:r>
          </a:p>
          <a:p>
            <a:pPr algn="ctr">
              <a:lnSpc>
                <a:spcPct val="100000"/>
              </a:lnSpc>
            </a:pPr>
            <a:r>
              <a:rPr lang="en-US" sz="1900" dirty="0"/>
              <a:t>Create a simple outline</a:t>
            </a:r>
          </a:p>
        </p:txBody>
      </p:sp>
      <p:pic>
        <p:nvPicPr>
          <p:cNvPr id="5" name="Picture 4" descr="Crumpled paper light bulb">
            <a:extLst>
              <a:ext uri="{FF2B5EF4-FFF2-40B4-BE49-F238E27FC236}">
                <a16:creationId xmlns:a16="http://schemas.microsoft.com/office/drawing/2014/main" id="{84A2E473-169C-8C2F-1AD0-A1DF17C9E6D8}"/>
              </a:ext>
            </a:extLst>
          </p:cNvPr>
          <p:cNvPicPr>
            <a:picLocks noChangeAspect="1"/>
          </p:cNvPicPr>
          <p:nvPr/>
        </p:nvPicPr>
        <p:blipFill rotWithShape="1">
          <a:blip r:embed="rId2">
            <a:alphaModFix/>
          </a:blip>
          <a:srcRect l="14724" r="25941" b="-1"/>
          <a:stretch/>
        </p:blipFill>
        <p:spPr>
          <a:xfrm>
            <a:off x="1682" y="10"/>
            <a:ext cx="6096000" cy="6857990"/>
          </a:xfrm>
          <a:prstGeom prst="rect">
            <a:avLst/>
          </a:prstGeom>
        </p:spPr>
      </p:pic>
      <p:grpSp>
        <p:nvGrpSpPr>
          <p:cNvPr id="15" name="Group 14">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6" name="Rectangle 15">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5748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06" name="Rectangle 11305">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8" name="Rectangle 11307">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310" name="Rectangle 11309">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12C4E-DDF6-B99A-0AA7-FB1EEA2C89D6}"/>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lnSpc>
                <a:spcPct val="100000"/>
              </a:lnSpc>
            </a:pPr>
            <a:r>
              <a:rPr lang="en-US" sz="2500" kern="1200" cap="all" spc="390" baseline="0">
                <a:latin typeface="+mj-lt"/>
                <a:ea typeface="+mj-ea"/>
                <a:cs typeface="+mj-cs"/>
              </a:rPr>
              <a:t>On Finding Supporting Details: Types of Evidence</a:t>
            </a:r>
          </a:p>
        </p:txBody>
      </p:sp>
      <p:sp>
        <p:nvSpPr>
          <p:cNvPr id="11270" name="Content Placeholder 11269">
            <a:extLst>
              <a:ext uri="{FF2B5EF4-FFF2-40B4-BE49-F238E27FC236}">
                <a16:creationId xmlns:a16="http://schemas.microsoft.com/office/drawing/2014/main" id="{826981A9-6788-678C-8467-CC5DEB63FC22}"/>
              </a:ext>
            </a:extLst>
          </p:cNvPr>
          <p:cNvSpPr>
            <a:spLocks noGrp="1"/>
          </p:cNvSpPr>
          <p:nvPr>
            <p:ph idx="1"/>
          </p:nvPr>
        </p:nvSpPr>
        <p:spPr>
          <a:xfrm>
            <a:off x="7182615" y="2216151"/>
            <a:ext cx="3943575" cy="3390900"/>
          </a:xfrm>
        </p:spPr>
        <p:txBody>
          <a:bodyPr vert="horz" lIns="91440" tIns="45720" rIns="91440" bIns="45720" rtlCol="0" anchor="t">
            <a:normAutofit/>
          </a:bodyPr>
          <a:lstStyle/>
          <a:p>
            <a:pPr algn="ctr"/>
            <a:r>
              <a:rPr lang="en-US" dirty="0"/>
              <a:t>Types of evidence include case studies (evaluating certain groups or populations), statistics that evaluates certain criteria, examples or illustrations, facts, expert opinion, facts, personal experience, interviews, surveys, anecdotes, analogies, textual evidence,  and observation.</a:t>
            </a:r>
          </a:p>
        </p:txBody>
      </p:sp>
      <p:pic>
        <p:nvPicPr>
          <p:cNvPr id="4" name="Picture 6" descr="See the source image">
            <a:extLst>
              <a:ext uri="{FF2B5EF4-FFF2-40B4-BE49-F238E27FC236}">
                <a16:creationId xmlns:a16="http://schemas.microsoft.com/office/drawing/2014/main" id="{76E7677E-88B5-9332-CE0A-4B271B0D25DD}"/>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563" r="-1" b="-1"/>
          <a:stretch/>
        </p:blipFill>
        <p:spPr bwMode="auto">
          <a:xfrm>
            <a:off x="1682" y="10"/>
            <a:ext cx="6096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1312" name="Group 11311">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1313" name="Rectangle 11312">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1314" name="Straight Connector 11313">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15" name="Straight Connector 11314">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734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8D2F-473F-856E-971B-3E9341B99EFB}"/>
              </a:ext>
            </a:extLst>
          </p:cNvPr>
          <p:cNvSpPr>
            <a:spLocks noGrp="1"/>
          </p:cNvSpPr>
          <p:nvPr>
            <p:ph type="title"/>
          </p:nvPr>
        </p:nvSpPr>
        <p:spPr/>
        <p:txBody>
          <a:bodyPr/>
          <a:lstStyle/>
          <a:p>
            <a:r>
              <a:rPr lang="en-US" dirty="0"/>
              <a:t>On Identifying the Thesis and Supporting Details</a:t>
            </a:r>
          </a:p>
        </p:txBody>
      </p:sp>
      <p:sp>
        <p:nvSpPr>
          <p:cNvPr id="3" name="Content Placeholder 2">
            <a:extLst>
              <a:ext uri="{FF2B5EF4-FFF2-40B4-BE49-F238E27FC236}">
                <a16:creationId xmlns:a16="http://schemas.microsoft.com/office/drawing/2014/main" id="{65423869-8B11-4774-FA6A-AA17D27CE334}"/>
              </a:ext>
            </a:extLst>
          </p:cNvPr>
          <p:cNvSpPr>
            <a:spLocks noGrp="1"/>
          </p:cNvSpPr>
          <p:nvPr>
            <p:ph idx="1"/>
          </p:nvPr>
        </p:nvSpPr>
        <p:spPr/>
        <p:txBody>
          <a:bodyPr>
            <a:normAutofit fontScale="55000" lnSpcReduction="20000"/>
          </a:bodyPr>
          <a:lstStyle/>
          <a:p>
            <a:r>
              <a:rPr lang="en-US" dirty="0"/>
              <a:t>Argument Paper, MLA Style (Hammond) </a:t>
            </a:r>
          </a:p>
          <a:p>
            <a:r>
              <a:rPr lang="en-US" dirty="0"/>
              <a:t>Jamal Hammond Professor </a:t>
            </a:r>
          </a:p>
          <a:p>
            <a:r>
              <a:rPr lang="en-US" dirty="0"/>
              <a:t>Paschal English </a:t>
            </a:r>
          </a:p>
          <a:p>
            <a:r>
              <a:rPr lang="en-US" dirty="0"/>
              <a:t>102 17 March XXXX </a:t>
            </a:r>
          </a:p>
          <a:p>
            <a:r>
              <a:rPr lang="en-US" dirty="0"/>
              <a:t>Performance Enhancement through Biotechnology Has No Place in Sports </a:t>
            </a:r>
          </a:p>
          <a:p>
            <a:r>
              <a:rPr lang="en-US" dirty="0"/>
              <a:t>	The debate over athletes’ use of performance-enhancing substances is getting more complicated as biotechnologies such as gene therapy become a reality. The availability of these new methods of boosting performance will force us to decide what we value most in sports—displays of physical excellence developed through hard work or victory at all costs. For centuries, spectators and athletes have cherished the tradition of fairness in sports. While sports competition is, of course, largely about winning, it is also about the means by which a player or team wins. Athletes who use any type of biotechnology give themselves an unfair advantage and disrupt the sense of fair play, and they should be banned from competition. Researchers are experimenting with techniques that could manipulate an athlete’s genetic code to build stronger muscles or increase endurance.</a:t>
            </a:r>
          </a:p>
          <a:p>
            <a:r>
              <a:rPr lang="en-US" dirty="0"/>
              <a:t>	 Searching for cures for diseases like Parkinson’s and muscular dystrophy, scientists at the University of Pennsylvania have created “Schwarzenegger mice,” rodents that grew </a:t>
            </a:r>
            <a:r>
              <a:rPr lang="en-US" dirty="0" err="1"/>
              <a:t>largerthan</a:t>
            </a:r>
            <a:r>
              <a:rPr lang="en-US" dirty="0"/>
              <a:t>-normal muscles after receiving injections with a gene that stimulates growth protein. The researchers also found that a combination of gene manipulation and exercise led to a 35% increase in the strength of rats’ leg muscles (Lamb 13). Opening sentences provide background for Hammond’s thesis. Marginal annotations indicate MLA-style formatting and effective writing. Thesis states the main point. Hammond establishes his credibility by summarizing medical research. Source: Diana Hacker (Boston: Bedford/St. Martin’s, 2007). This paper has been updated to follow the style guidelines in the MLA Handbook for Writers of Research Papers, 7th ed. (2009). Source is cited in MLA style. Source: Diana Hacker (Boston: Bedford/St. Martin’s, 2007). Such therapies are breakthroughs for humans suffering from muscular diseases; for healthy athletes, they could mean new world records in sports involving speed and endurance—but at what cost to the integrity of athletic competition? The International Olympic Committee’s World Anti-Doping Agency has become so alarmed about the possible effects of new gene technology on athletic competition that it has banned the use of gene therapies and urged researchers to devise a test for detecting genetic modification (Lamb 13). </a:t>
            </a:r>
          </a:p>
          <a:p>
            <a:endParaRPr lang="en-US" dirty="0"/>
          </a:p>
        </p:txBody>
      </p:sp>
    </p:spTree>
    <p:extLst>
      <p:ext uri="{BB962C8B-B14F-4D97-AF65-F5344CB8AC3E}">
        <p14:creationId xmlns:p14="http://schemas.microsoft.com/office/powerpoint/2010/main" val="4193609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676B-5470-E153-7A3C-F2E386EF5A08}"/>
              </a:ext>
            </a:extLst>
          </p:cNvPr>
          <p:cNvSpPr>
            <a:spLocks noGrp="1"/>
          </p:cNvSpPr>
          <p:nvPr>
            <p:ph type="title"/>
          </p:nvPr>
        </p:nvSpPr>
        <p:spPr/>
        <p:txBody>
          <a:bodyPr/>
          <a:lstStyle/>
          <a:p>
            <a:r>
              <a:rPr lang="en-US" dirty="0"/>
              <a:t>On Identifying the Thesis and Supporting Point.</a:t>
            </a:r>
          </a:p>
        </p:txBody>
      </p:sp>
      <p:sp>
        <p:nvSpPr>
          <p:cNvPr id="3" name="Content Placeholder 2">
            <a:extLst>
              <a:ext uri="{FF2B5EF4-FFF2-40B4-BE49-F238E27FC236}">
                <a16:creationId xmlns:a16="http://schemas.microsoft.com/office/drawing/2014/main" id="{1CAF3538-A6AD-99ED-BF45-B395A88F2855}"/>
              </a:ext>
            </a:extLst>
          </p:cNvPr>
          <p:cNvSpPr>
            <a:spLocks noGrp="1"/>
          </p:cNvSpPr>
          <p:nvPr>
            <p:ph idx="1"/>
          </p:nvPr>
        </p:nvSpPr>
        <p:spPr/>
        <p:txBody>
          <a:bodyPr>
            <a:normAutofit fontScale="47500" lnSpcReduction="20000"/>
          </a:bodyPr>
          <a:lstStyle/>
          <a:p>
            <a:r>
              <a:rPr lang="en-US" dirty="0"/>
              <a:t>Argument Paper, MLA Style (Hammond) </a:t>
            </a:r>
          </a:p>
          <a:p>
            <a:r>
              <a:rPr lang="en-US" dirty="0"/>
              <a:t>Jamal Hammond Professor </a:t>
            </a:r>
          </a:p>
          <a:p>
            <a:r>
              <a:rPr lang="en-US" dirty="0"/>
              <a:t>Paschal English </a:t>
            </a:r>
          </a:p>
          <a:p>
            <a:r>
              <a:rPr lang="en-US" dirty="0"/>
              <a:t>102 17 March XXXX </a:t>
            </a:r>
          </a:p>
          <a:p>
            <a:r>
              <a:rPr lang="en-US" dirty="0"/>
              <a:t>Performance Enhancement through Biotechnology Has No Place in Sports </a:t>
            </a:r>
          </a:p>
          <a:p>
            <a:r>
              <a:rPr lang="en-US" dirty="0"/>
              <a:t>	The debate over athletes’ use of performance-enhancing substances is getting more complicated as biotechnologies such as gene therapy become a reality. The availability of these new methods of boosting performance will force us to decide what we value most in sports—displays of physical excellence developed through hard work or victory at all costs. For centuries, spectators and athletes have cherished the tradition of fairness in sports. While sports competition is, of course, largely about winning, it is also about the means by which a player or team wins</a:t>
            </a:r>
            <a:r>
              <a:rPr lang="en-US" dirty="0">
                <a:highlight>
                  <a:srgbClr val="00FFFF"/>
                </a:highlight>
              </a:rPr>
              <a:t>. Athletes who use any type of biotechnology give themselves an unfair advantage and disrupt the sense of fair play, and they should be banned from competition. Researchers are experimenting with techniques that could manipulate an athlete’s genetic code to build stronger muscles or increase endurance. *The thesis identifies how athletes who use biotechnology are unethical, appealing to ethos because they give themselves an unfair advantage. It also explains how researchers are experimenting with techniques to build muscle. </a:t>
            </a:r>
          </a:p>
          <a:p>
            <a:r>
              <a:rPr lang="en-US" dirty="0"/>
              <a:t>	 Searching for cures for diseases like Parkinson’s and muscular dystrophy, scientists at the University of Pennsylvania have created “Schwarzenegger mice,” rodents that grew </a:t>
            </a:r>
            <a:r>
              <a:rPr lang="en-US" dirty="0" err="1"/>
              <a:t>largerthan</a:t>
            </a:r>
            <a:r>
              <a:rPr lang="en-US" dirty="0"/>
              <a:t>-normal muscles after receiving injections with a gene that stimulates growth protein. </a:t>
            </a:r>
            <a:r>
              <a:rPr lang="en-US" dirty="0">
                <a:highlight>
                  <a:srgbClr val="FFFF00"/>
                </a:highlight>
              </a:rPr>
              <a:t>The researchers also found that a combination of gene manipulation and exercise led to a 35% increase in the strength of rats’ leg muscle</a:t>
            </a:r>
            <a:r>
              <a:rPr lang="en-US" dirty="0"/>
              <a:t>s (Lamb 13). Opening sentences provide background for Hammond’s thesis. Marginal annotations indicate MLA-style formatting and effective writing. Thesis states the main point. Hammond establishes his credibility by summarizing medical research. Source: Diana Hacker (Boston: Bedford/St. Martin’s, 2007). This paper has been updated to follow the style guidelines in the MLA Handbook for Writers of Research Papers, 7th ed. (2009). Source is cited in MLA style. Source: Diana Hacker (Boston: Bedford/St. Martin’s, 2007). Such therapies are breakthroughs for humans suffering from muscular diseases; for healthy athletes, they could mean new world records in sports involving speed and endurance—but at what cost to the integrity of athletic competition? </a:t>
            </a:r>
            <a:r>
              <a:rPr lang="en-US" dirty="0">
                <a:highlight>
                  <a:srgbClr val="FFFF00"/>
                </a:highlight>
              </a:rPr>
              <a:t>The International Olympic Committee’s World Anti-Doping Agency has become so alarmed about the possible effects of new gene technology on athletic competition that it has banned the use of gene therapies and urged researchers to devise a test for detecting genetic modification (Lamb 13). </a:t>
            </a:r>
          </a:p>
          <a:p>
            <a:r>
              <a:rPr lang="en-US" dirty="0">
                <a:highlight>
                  <a:srgbClr val="FFFF00"/>
                </a:highlight>
              </a:rPr>
              <a:t>The types of evidence include statistics (35%) and testimonial evidence from authorities about the possible effects of new gene technology.</a:t>
            </a:r>
          </a:p>
        </p:txBody>
      </p:sp>
    </p:spTree>
    <p:extLst>
      <p:ext uri="{BB962C8B-B14F-4D97-AF65-F5344CB8AC3E}">
        <p14:creationId xmlns:p14="http://schemas.microsoft.com/office/powerpoint/2010/main" val="4261697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5B6F-6DC8-0304-69B5-E3324F2ECC6D}"/>
              </a:ext>
            </a:extLst>
          </p:cNvPr>
          <p:cNvSpPr>
            <a:spLocks noGrp="1"/>
          </p:cNvSpPr>
          <p:nvPr>
            <p:ph type="title"/>
          </p:nvPr>
        </p:nvSpPr>
        <p:spPr/>
        <p:txBody>
          <a:bodyPr/>
          <a:lstStyle/>
          <a:p>
            <a:r>
              <a:rPr lang="en-US" dirty="0"/>
              <a:t>Review Formatting</a:t>
            </a:r>
          </a:p>
        </p:txBody>
      </p:sp>
      <p:pic>
        <p:nvPicPr>
          <p:cNvPr id="14338" name="Picture 2" descr="See the source image">
            <a:extLst>
              <a:ext uri="{FF2B5EF4-FFF2-40B4-BE49-F238E27FC236}">
                <a16:creationId xmlns:a16="http://schemas.microsoft.com/office/drawing/2014/main" id="{33A4EB9C-AD87-F561-F485-09D0C1B8E4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62619" y="2162175"/>
            <a:ext cx="3066761" cy="39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29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2052-CABB-F67C-587B-F2B14CF9430E}"/>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EC2446CF-057C-3059-A5F0-D5C2B333625C}"/>
              </a:ext>
            </a:extLst>
          </p:cNvPr>
          <p:cNvSpPr>
            <a:spLocks noGrp="1"/>
          </p:cNvSpPr>
          <p:nvPr>
            <p:ph idx="1"/>
          </p:nvPr>
        </p:nvSpPr>
        <p:spPr/>
        <p:txBody>
          <a:bodyPr/>
          <a:lstStyle/>
          <a:p>
            <a:r>
              <a:rPr lang="en-US" dirty="0"/>
              <a:t>“In your own words, what is an essay?” (228)</a:t>
            </a:r>
          </a:p>
          <a:p>
            <a:r>
              <a:rPr lang="en-US" dirty="0"/>
              <a:t>“What is the difference between a paragraph and an essay?”</a:t>
            </a:r>
          </a:p>
          <a:p>
            <a:r>
              <a:rPr lang="en-US" dirty="0"/>
              <a:t>“What is the role of the thesis?”</a:t>
            </a:r>
          </a:p>
          <a:p>
            <a:r>
              <a:rPr lang="en-US" dirty="0"/>
              <a:t>“What is the role of the paragraph?”</a:t>
            </a:r>
          </a:p>
          <a:p>
            <a:endParaRPr lang="en-US" dirty="0"/>
          </a:p>
        </p:txBody>
      </p:sp>
    </p:spTree>
    <p:extLst>
      <p:ext uri="{BB962C8B-B14F-4D97-AF65-F5344CB8AC3E}">
        <p14:creationId xmlns:p14="http://schemas.microsoft.com/office/powerpoint/2010/main" val="4230556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C874-76AF-0651-E8A7-4EAB673A4767}"/>
              </a:ext>
            </a:extLst>
          </p:cNvPr>
          <p:cNvSpPr>
            <a:spLocks noGrp="1"/>
          </p:cNvSpPr>
          <p:nvPr>
            <p:ph type="title"/>
          </p:nvPr>
        </p:nvSpPr>
        <p:spPr/>
        <p:txBody>
          <a:bodyPr/>
          <a:lstStyle/>
          <a:p>
            <a:r>
              <a:rPr lang="en-US" dirty="0"/>
              <a:t>Parts of an Essay</a:t>
            </a:r>
          </a:p>
        </p:txBody>
      </p:sp>
      <p:pic>
        <p:nvPicPr>
          <p:cNvPr id="1026" name="Picture 2" descr="See the source image">
            <a:extLst>
              <a:ext uri="{FF2B5EF4-FFF2-40B4-BE49-F238E27FC236}">
                <a16:creationId xmlns:a16="http://schemas.microsoft.com/office/drawing/2014/main" id="{FDB903BD-80E0-A12C-76FA-E3E94EB984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301" y="2162175"/>
            <a:ext cx="5283398" cy="39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474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67DA-4495-519E-B996-8B5C0CE49569}"/>
              </a:ext>
            </a:extLst>
          </p:cNvPr>
          <p:cNvSpPr>
            <a:spLocks noGrp="1"/>
          </p:cNvSpPr>
          <p:nvPr>
            <p:ph type="title"/>
          </p:nvPr>
        </p:nvSpPr>
        <p:spPr/>
        <p:txBody>
          <a:bodyPr/>
          <a:lstStyle/>
          <a:p>
            <a:r>
              <a:rPr lang="en-US" dirty="0"/>
              <a:t>Traits of an Effective Thesis</a:t>
            </a:r>
          </a:p>
        </p:txBody>
      </p:sp>
      <p:pic>
        <p:nvPicPr>
          <p:cNvPr id="4098" name="Picture 2" descr="See the source image">
            <a:extLst>
              <a:ext uri="{FF2B5EF4-FFF2-40B4-BE49-F238E27FC236}">
                <a16:creationId xmlns:a16="http://schemas.microsoft.com/office/drawing/2014/main" id="{093811A9-0A13-08FE-388F-32F44DB0AD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2928" y="2162175"/>
            <a:ext cx="5286143" cy="39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3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3" name="Group 6152">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6154" name="Rectangle 6153">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6155" name="Straight Connector 6154">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56" name="Straight Connector 6155">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6158" name="Rectangle 6157">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62" name="Group 6161">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6163" name="Rectangle 6162">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64" name="Straight Connector 6163">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65" name="Straight Connector 6164">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66E7939-37F1-3F95-4123-24C20CF5DCE0}"/>
              </a:ext>
            </a:extLst>
          </p:cNvPr>
          <p:cNvSpPr>
            <a:spLocks noGrp="1"/>
          </p:cNvSpPr>
          <p:nvPr>
            <p:ph type="title"/>
          </p:nvPr>
        </p:nvSpPr>
        <p:spPr>
          <a:xfrm>
            <a:off x="1406924" y="1398850"/>
            <a:ext cx="3282152" cy="2030150"/>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How to Write a Research Question</a:t>
            </a:r>
          </a:p>
        </p:txBody>
      </p:sp>
      <p:pic>
        <p:nvPicPr>
          <p:cNvPr id="6146" name="Picture 2" descr="See the source image">
            <a:extLst>
              <a:ext uri="{FF2B5EF4-FFF2-40B4-BE49-F238E27FC236}">
                <a16:creationId xmlns:a16="http://schemas.microsoft.com/office/drawing/2014/main" id="{3A9BC168-8A23-2E18-E4C1-57029A406D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1344454"/>
            <a:ext cx="5558790" cy="4169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22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C9771-900A-6CE4-22FF-4F9A9C54EA25}"/>
              </a:ext>
            </a:extLst>
          </p:cNvPr>
          <p:cNvSpPr>
            <a:spLocks noGrp="1"/>
          </p:cNvSpPr>
          <p:nvPr>
            <p:ph type="title"/>
          </p:nvPr>
        </p:nvSpPr>
        <p:spPr/>
        <p:txBody>
          <a:bodyPr/>
          <a:lstStyle/>
          <a:p>
            <a:r>
              <a:rPr lang="en-US" dirty="0"/>
              <a:t>Tentative Thesis:</a:t>
            </a:r>
          </a:p>
        </p:txBody>
      </p:sp>
      <p:pic>
        <p:nvPicPr>
          <p:cNvPr id="8194" name="Picture 2" descr="See the source image">
            <a:extLst>
              <a:ext uri="{FF2B5EF4-FFF2-40B4-BE49-F238E27FC236}">
                <a16:creationId xmlns:a16="http://schemas.microsoft.com/office/drawing/2014/main" id="{F0191F7D-0237-871A-DF48-D1F1EBD19A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2928" y="2162175"/>
            <a:ext cx="5286143" cy="39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41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1E07-1DA9-ADCD-BFDE-6BE45AEC0633}"/>
              </a:ext>
            </a:extLst>
          </p:cNvPr>
          <p:cNvSpPr>
            <a:spLocks noGrp="1"/>
          </p:cNvSpPr>
          <p:nvPr>
            <p:ph type="title"/>
          </p:nvPr>
        </p:nvSpPr>
        <p:spPr/>
        <p:txBody>
          <a:bodyPr/>
          <a:lstStyle/>
          <a:p>
            <a:r>
              <a:rPr lang="en-US" dirty="0"/>
              <a:t>A Good Final Thesis Vs. A Bad Final Thesis</a:t>
            </a:r>
          </a:p>
        </p:txBody>
      </p:sp>
      <p:pic>
        <p:nvPicPr>
          <p:cNvPr id="9218" name="Picture 2" descr="See the source image">
            <a:extLst>
              <a:ext uri="{FF2B5EF4-FFF2-40B4-BE49-F238E27FC236}">
                <a16:creationId xmlns:a16="http://schemas.microsoft.com/office/drawing/2014/main" id="{FA9ABB4F-023E-CE86-E433-69EA106790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8575" y="2455862"/>
            <a:ext cx="451485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645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AC3E-FD1D-ABC0-9BEB-EAD5DABB9E20}"/>
              </a:ext>
            </a:extLst>
          </p:cNvPr>
          <p:cNvSpPr>
            <a:spLocks noGrp="1"/>
          </p:cNvSpPr>
          <p:nvPr>
            <p:ph type="title"/>
          </p:nvPr>
        </p:nvSpPr>
        <p:spPr/>
        <p:txBody>
          <a:bodyPr/>
          <a:lstStyle/>
          <a:p>
            <a:r>
              <a:rPr lang="en-US" dirty="0"/>
              <a:t>Video on How to Write an Effective Thesis</a:t>
            </a:r>
          </a:p>
        </p:txBody>
      </p:sp>
      <p:sp>
        <p:nvSpPr>
          <p:cNvPr id="3" name="Content Placeholder 2">
            <a:extLst>
              <a:ext uri="{FF2B5EF4-FFF2-40B4-BE49-F238E27FC236}">
                <a16:creationId xmlns:a16="http://schemas.microsoft.com/office/drawing/2014/main" id="{F821F9AC-9654-1390-2F8F-AEFC7461778F}"/>
              </a:ext>
            </a:extLst>
          </p:cNvPr>
          <p:cNvSpPr>
            <a:spLocks noGrp="1"/>
          </p:cNvSpPr>
          <p:nvPr>
            <p:ph idx="1"/>
          </p:nvPr>
        </p:nvSpPr>
        <p:spPr/>
        <p:txBody>
          <a:bodyPr/>
          <a:lstStyle/>
          <a:p>
            <a:r>
              <a:rPr lang="en-US" dirty="0"/>
              <a:t>https://youtu.be/DFp1uGTXo4Q</a:t>
            </a:r>
          </a:p>
        </p:txBody>
      </p:sp>
    </p:spTree>
    <p:extLst>
      <p:ext uri="{BB962C8B-B14F-4D97-AF65-F5344CB8AC3E}">
        <p14:creationId xmlns:p14="http://schemas.microsoft.com/office/powerpoint/2010/main" val="2845386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1C60-A3FF-0AD3-BCF0-1D281D208DD5}"/>
              </a:ext>
            </a:extLst>
          </p:cNvPr>
          <p:cNvSpPr>
            <a:spLocks noGrp="1"/>
          </p:cNvSpPr>
          <p:nvPr>
            <p:ph type="title"/>
          </p:nvPr>
        </p:nvSpPr>
        <p:spPr/>
        <p:txBody>
          <a:bodyPr/>
          <a:lstStyle/>
          <a:p>
            <a:r>
              <a:rPr lang="en-US" dirty="0"/>
              <a:t>Interactive Video Questions </a:t>
            </a:r>
          </a:p>
        </p:txBody>
      </p:sp>
      <p:sp>
        <p:nvSpPr>
          <p:cNvPr id="3" name="Content Placeholder 2">
            <a:extLst>
              <a:ext uri="{FF2B5EF4-FFF2-40B4-BE49-F238E27FC236}">
                <a16:creationId xmlns:a16="http://schemas.microsoft.com/office/drawing/2014/main" id="{4D68139E-8366-5A4B-A340-07F3C44E03FE}"/>
              </a:ext>
            </a:extLst>
          </p:cNvPr>
          <p:cNvSpPr>
            <a:spLocks noGrp="1"/>
          </p:cNvSpPr>
          <p:nvPr>
            <p:ph idx="1"/>
          </p:nvPr>
        </p:nvSpPr>
        <p:spPr/>
        <p:txBody>
          <a:bodyPr>
            <a:normAutofit fontScale="77500" lnSpcReduction="20000"/>
          </a:bodyPr>
          <a:lstStyle/>
          <a:p>
            <a:r>
              <a:rPr lang="en-US" dirty="0"/>
              <a:t>What does the thesis statement do?</a:t>
            </a:r>
          </a:p>
          <a:p>
            <a:r>
              <a:rPr lang="en-US" dirty="0"/>
              <a:t>How many sentences is the thesis statement?</a:t>
            </a:r>
          </a:p>
          <a:p>
            <a:r>
              <a:rPr lang="en-US" dirty="0"/>
              <a:t>Where does it appear?</a:t>
            </a:r>
          </a:p>
          <a:p>
            <a:r>
              <a:rPr lang="en-US" dirty="0"/>
              <a:t>Can you stay on topic with the thesis?</a:t>
            </a:r>
          </a:p>
          <a:p>
            <a:r>
              <a:rPr lang="en-US" dirty="0"/>
              <a:t>What three things does the thesis accomplish?</a:t>
            </a:r>
          </a:p>
          <a:p>
            <a:r>
              <a:rPr lang="en-US" dirty="0"/>
              <a:t>What is a research question?</a:t>
            </a:r>
          </a:p>
          <a:p>
            <a:r>
              <a:rPr lang="en-US" dirty="0"/>
              <a:t>How do you develop a tentative thesis?</a:t>
            </a:r>
          </a:p>
          <a:p>
            <a:r>
              <a:rPr lang="en-US" dirty="0"/>
              <a:t>Brexit was driven by political frustration is an example of what type of thesis?</a:t>
            </a:r>
          </a:p>
          <a:p>
            <a:r>
              <a:rPr lang="en-US" dirty="0"/>
              <a:t>What does the final thesis do?</a:t>
            </a:r>
          </a:p>
          <a:p>
            <a:r>
              <a:rPr lang="en-US" dirty="0"/>
              <a:t>The Brexit frustration was caused by working class frustration and political elite is an example of what type of thesis?</a:t>
            </a:r>
          </a:p>
          <a:p>
            <a:r>
              <a:rPr lang="en-US" dirty="0"/>
              <a:t>What is an argumentative, expository, or analytical thesis?</a:t>
            </a:r>
          </a:p>
        </p:txBody>
      </p:sp>
    </p:spTree>
    <p:extLst>
      <p:ext uri="{BB962C8B-B14F-4D97-AF65-F5344CB8AC3E}">
        <p14:creationId xmlns:p14="http://schemas.microsoft.com/office/powerpoint/2010/main" val="2036115902"/>
      </p:ext>
    </p:extLst>
  </p:cSld>
  <p:clrMapOvr>
    <a:masterClrMapping/>
  </p:clrMapOvr>
</p:sld>
</file>

<file path=ppt/theme/theme1.xml><?xml version="1.0" encoding="utf-8"?>
<a:theme xmlns:a="http://schemas.openxmlformats.org/drawingml/2006/main" name="Adorn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193</TotalTime>
  <Words>1889</Words>
  <Application>Microsoft Office PowerPoint</Application>
  <PresentationFormat>Widescreen</PresentationFormat>
  <Paragraphs>78</Paragraphs>
  <Slides>26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Bembo</vt:lpstr>
      <vt:lpstr>AdornVTI</vt:lpstr>
      <vt:lpstr>ENG 098: Lecture On Identifying and Creating the Main Ideas and Support in Writing</vt:lpstr>
      <vt:lpstr>On the Purposes of a Text</vt:lpstr>
      <vt:lpstr>Parts of an Essay</vt:lpstr>
      <vt:lpstr>Traits of an Effective Thesis</vt:lpstr>
      <vt:lpstr>How to Write a Research Question</vt:lpstr>
      <vt:lpstr>Tentative Thesis:</vt:lpstr>
      <vt:lpstr>A Good Final Thesis Vs. A Bad Final Thesis</vt:lpstr>
      <vt:lpstr>Video on How to Write an Effective Thesis</vt:lpstr>
      <vt:lpstr>Interactive Video Questions </vt:lpstr>
      <vt:lpstr>Examples of a Good Thesis (Specific Topic) Vs. a Weak Thesis (Not Specific-Broad Topic)</vt:lpstr>
      <vt:lpstr>Where is the Main Idea in a Paragraph and an Essay?</vt:lpstr>
      <vt:lpstr>ON THE 5 TYPES OF THESIS STATEMENTS</vt:lpstr>
      <vt:lpstr>Identify the Type of  Thesis Statement:</vt:lpstr>
      <vt:lpstr>Answer</vt:lpstr>
      <vt:lpstr>How to Identify a Thesis in an Article</vt:lpstr>
      <vt:lpstr>How to Identify the Thesis:</vt:lpstr>
      <vt:lpstr>How to Write a Paragraph</vt:lpstr>
      <vt:lpstr>How to Write a Well-Written Essay Instructional Video</vt:lpstr>
      <vt:lpstr>How to Structure an Essay</vt:lpstr>
      <vt:lpstr>On Pre-Writing/Outlining</vt:lpstr>
      <vt:lpstr>Creating Support from pg. 214</vt:lpstr>
      <vt:lpstr>On Finding Supporting Details: Types of Evidence</vt:lpstr>
      <vt:lpstr>On Identifying the Thesis and Supporting Details</vt:lpstr>
      <vt:lpstr>On Identifying the Thesis and Supporting Point.</vt:lpstr>
      <vt:lpstr>Review Formatting</vt:lpstr>
      <vt:lpstr>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 098: Lecture On Identifying and Creating the Main Ideas and Support in Writing</dc:title>
  <dc:creator>Julie Mathis</dc:creator>
  <cp:lastModifiedBy>Julie Mathis</cp:lastModifiedBy>
  <cp:revision>3</cp:revision>
  <dcterms:created xsi:type="dcterms:W3CDTF">2022-08-28T01:30:33Z</dcterms:created>
  <dcterms:modified xsi:type="dcterms:W3CDTF">2022-08-28T04:43:34Z</dcterms:modified>
</cp:coreProperties>
</file>